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9" r:id="rId3"/>
    <p:sldId id="258" r:id="rId4"/>
    <p:sldId id="276" r:id="rId5"/>
    <p:sldId id="284" r:id="rId6"/>
    <p:sldId id="261" r:id="rId7"/>
    <p:sldId id="277" r:id="rId8"/>
    <p:sldId id="260" r:id="rId9"/>
    <p:sldId id="265" r:id="rId10"/>
    <p:sldId id="266" r:id="rId11"/>
    <p:sldId id="263" r:id="rId12"/>
    <p:sldId id="264" r:id="rId13"/>
    <p:sldId id="267" r:id="rId14"/>
    <p:sldId id="262" r:id="rId15"/>
    <p:sldId id="268" r:id="rId16"/>
  </p:sldIdLst>
  <p:sldSz cx="9144000" cy="6858000" type="screen4x3"/>
  <p:notesSz cx="9869488" cy="6735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7631" cy="336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5589531" y="0"/>
            <a:ext cx="4277630" cy="336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56457-4AE1-472D-9993-B99E93E48C6D}" type="datetimeFigureOut">
              <a:rPr kumimoji="1" lang="ja-JP" altLang="en-US" smtClean="0"/>
              <a:pPr/>
              <a:t>2012/8/21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1" y="6397729"/>
            <a:ext cx="4277631" cy="336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5589531" y="6397729"/>
            <a:ext cx="4277630" cy="336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F9009-96E2-4D77-8E1C-7E09E2B2ECC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6779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HGP明朝E" pitchFamily="18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590426" y="0"/>
            <a:ext cx="4276779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HGP明朝E" pitchFamily="18" charset="-128"/>
              </a:defRPr>
            </a:lvl1pPr>
          </a:lstStyle>
          <a:p>
            <a:fld id="{B9F7CF33-E1C4-4CFA-8846-CAB0AD079E25}" type="datetimeFigureOut">
              <a:rPr lang="ja-JP" altLang="en-US" smtClean="0"/>
              <a:pPr/>
              <a:t>2012/8/21</a:t>
            </a:fld>
            <a:endParaRPr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70262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86950" y="3199487"/>
            <a:ext cx="7895590" cy="3031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6779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HGP明朝E" pitchFamily="18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590426" y="6397806"/>
            <a:ext cx="4276779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HGP明朝E" pitchFamily="18" charset="-128"/>
              </a:defRPr>
            </a:lvl1pPr>
          </a:lstStyle>
          <a:p>
            <a:fld id="{154FFA17-8554-4564-945B-0D4234885A39}" type="slidenum">
              <a:rPr lang="ja-JP" altLang="en-US" smtClean="0"/>
              <a:pPr/>
              <a:t>&lt;#&gt;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HGP明朝E" pitchFamily="18" charset="-128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HGP明朝E" pitchFamily="18" charset="-128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HGP明朝E" pitchFamily="18" charset="-128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HGP明朝E" pitchFamily="18" charset="-128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HGP明朝E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FFA17-8554-4564-945B-0D4234885A39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FFA17-8554-4564-945B-0D4234885A39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FFA17-8554-4564-945B-0D4234885A39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FFA17-8554-4564-945B-0D4234885A39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FFA17-8554-4564-945B-0D4234885A39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FFA17-8554-4564-945B-0D4234885A39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FFA17-8554-4564-945B-0D4234885A39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FFA17-8554-4564-945B-0D4234885A39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FFA17-8554-4564-945B-0D4234885A39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FFA17-8554-4564-945B-0D4234885A39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FFA17-8554-4564-945B-0D4234885A39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FFA17-8554-4564-945B-0D4234885A39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FFA17-8554-4564-945B-0D4234885A39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FFA17-8554-4564-945B-0D4234885A39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FFA17-8554-4564-945B-0D4234885A39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-3461" y="0"/>
            <a:ext cx="9147461" cy="6858000"/>
            <a:chOff x="-3461" y="0"/>
            <a:chExt cx="9147461" cy="6858000"/>
          </a:xfrm>
        </p:grpSpPr>
        <p:sp>
          <p:nvSpPr>
            <p:cNvPr id="10" name="フリーフォーム 9"/>
            <p:cNvSpPr>
              <a:spLocks/>
            </p:cNvSpPr>
            <p:nvPr/>
          </p:nvSpPr>
          <p:spPr bwMode="auto">
            <a:xfrm>
              <a:off x="-3461" y="587486"/>
              <a:ext cx="3890704" cy="1840390"/>
            </a:xfrm>
            <a:custGeom>
              <a:avLst/>
              <a:gdLst/>
              <a:ahLst/>
              <a:cxnLst>
                <a:cxn ang="0">
                  <a:pos x="641" y="55"/>
                </a:cxn>
                <a:cxn ang="0">
                  <a:pos x="664" y="50"/>
                </a:cxn>
                <a:cxn ang="0">
                  <a:pos x="660" y="46"/>
                </a:cxn>
                <a:cxn ang="0">
                  <a:pos x="495" y="54"/>
                </a:cxn>
                <a:cxn ang="0">
                  <a:pos x="378" y="42"/>
                </a:cxn>
                <a:cxn ang="0">
                  <a:pos x="365" y="29"/>
                </a:cxn>
                <a:cxn ang="0">
                  <a:pos x="357" y="17"/>
                </a:cxn>
                <a:cxn ang="0">
                  <a:pos x="328" y="6"/>
                </a:cxn>
                <a:cxn ang="0">
                  <a:pos x="307" y="0"/>
                </a:cxn>
                <a:cxn ang="0">
                  <a:pos x="298" y="11"/>
                </a:cxn>
                <a:cxn ang="0">
                  <a:pos x="278" y="27"/>
                </a:cxn>
                <a:cxn ang="0">
                  <a:pos x="278" y="44"/>
                </a:cxn>
                <a:cxn ang="0">
                  <a:pos x="271" y="59"/>
                </a:cxn>
                <a:cxn ang="0">
                  <a:pos x="280" y="71"/>
                </a:cxn>
                <a:cxn ang="0">
                  <a:pos x="282" y="96"/>
                </a:cxn>
                <a:cxn ang="0">
                  <a:pos x="271" y="111"/>
                </a:cxn>
                <a:cxn ang="0">
                  <a:pos x="236" y="125"/>
                </a:cxn>
                <a:cxn ang="0">
                  <a:pos x="221" y="134"/>
                </a:cxn>
                <a:cxn ang="0">
                  <a:pos x="202" y="144"/>
                </a:cxn>
                <a:cxn ang="0">
                  <a:pos x="142" y="169"/>
                </a:cxn>
                <a:cxn ang="0">
                  <a:pos x="119" y="186"/>
                </a:cxn>
                <a:cxn ang="0">
                  <a:pos x="69" y="211"/>
                </a:cxn>
                <a:cxn ang="0">
                  <a:pos x="31" y="230"/>
                </a:cxn>
                <a:cxn ang="0">
                  <a:pos x="4" y="297"/>
                </a:cxn>
                <a:cxn ang="0">
                  <a:pos x="10" y="269"/>
                </a:cxn>
                <a:cxn ang="0">
                  <a:pos x="50" y="242"/>
                </a:cxn>
                <a:cxn ang="0">
                  <a:pos x="96" y="224"/>
                </a:cxn>
                <a:cxn ang="0">
                  <a:pos x="169" y="190"/>
                </a:cxn>
                <a:cxn ang="0">
                  <a:pos x="209" y="171"/>
                </a:cxn>
                <a:cxn ang="0">
                  <a:pos x="244" y="163"/>
                </a:cxn>
                <a:cxn ang="0">
                  <a:pos x="292" y="153"/>
                </a:cxn>
                <a:cxn ang="0">
                  <a:pos x="313" y="157"/>
                </a:cxn>
                <a:cxn ang="0">
                  <a:pos x="349" y="159"/>
                </a:cxn>
                <a:cxn ang="0">
                  <a:pos x="397" y="130"/>
                </a:cxn>
                <a:cxn ang="0">
                  <a:pos x="440" y="113"/>
                </a:cxn>
                <a:cxn ang="0">
                  <a:pos x="478" y="119"/>
                </a:cxn>
                <a:cxn ang="0">
                  <a:pos x="522" y="111"/>
                </a:cxn>
                <a:cxn ang="0">
                  <a:pos x="587" y="102"/>
                </a:cxn>
                <a:cxn ang="0">
                  <a:pos x="682" y="65"/>
                </a:cxn>
                <a:cxn ang="0">
                  <a:pos x="655" y="65"/>
                </a:cxn>
                <a:cxn ang="0">
                  <a:pos x="676" y="57"/>
                </a:cxn>
                <a:cxn ang="0">
                  <a:pos x="649" y="65"/>
                </a:cxn>
                <a:cxn ang="0">
                  <a:pos x="643" y="63"/>
                </a:cxn>
                <a:cxn ang="0">
                  <a:pos x="685" y="52"/>
                </a:cxn>
                <a:cxn ang="0">
                  <a:pos x="682" y="50"/>
                </a:cxn>
                <a:cxn ang="0">
                  <a:pos x="79" y="219"/>
                </a:cxn>
                <a:cxn ang="0">
                  <a:pos x="84" y="207"/>
                </a:cxn>
                <a:cxn ang="0">
                  <a:pos x="173" y="167"/>
                </a:cxn>
                <a:cxn ang="0">
                  <a:pos x="161" y="182"/>
                </a:cxn>
                <a:cxn ang="0">
                  <a:pos x="148" y="186"/>
                </a:cxn>
                <a:cxn ang="0">
                  <a:pos x="129" y="194"/>
                </a:cxn>
                <a:cxn ang="0">
                  <a:pos x="106" y="205"/>
                </a:cxn>
                <a:cxn ang="0">
                  <a:pos x="130" y="186"/>
                </a:cxn>
                <a:cxn ang="0">
                  <a:pos x="152" y="178"/>
                </a:cxn>
                <a:cxn ang="0">
                  <a:pos x="173" y="167"/>
                </a:cxn>
              </a:cxnLst>
              <a:rect l="0" t="0" r="0" b="0"/>
              <a:pathLst>
                <a:path w="691" h="307">
                  <a:moveTo>
                    <a:pt x="682" y="50"/>
                  </a:moveTo>
                  <a:lnTo>
                    <a:pt x="674" y="54"/>
                  </a:lnTo>
                  <a:lnTo>
                    <a:pt x="662" y="55"/>
                  </a:lnTo>
                  <a:lnTo>
                    <a:pt x="639" y="59"/>
                  </a:lnTo>
                  <a:lnTo>
                    <a:pt x="641" y="55"/>
                  </a:lnTo>
                  <a:lnTo>
                    <a:pt x="647" y="52"/>
                  </a:lnTo>
                  <a:lnTo>
                    <a:pt x="653" y="52"/>
                  </a:lnTo>
                  <a:lnTo>
                    <a:pt x="657" y="50"/>
                  </a:lnTo>
                  <a:lnTo>
                    <a:pt x="660" y="50"/>
                  </a:lnTo>
                  <a:lnTo>
                    <a:pt x="664" y="50"/>
                  </a:lnTo>
                  <a:lnTo>
                    <a:pt x="668" y="46"/>
                  </a:lnTo>
                  <a:lnTo>
                    <a:pt x="670" y="44"/>
                  </a:lnTo>
                  <a:lnTo>
                    <a:pt x="670" y="42"/>
                  </a:lnTo>
                  <a:lnTo>
                    <a:pt x="666" y="44"/>
                  </a:lnTo>
                  <a:lnTo>
                    <a:pt x="660" y="46"/>
                  </a:lnTo>
                  <a:lnTo>
                    <a:pt x="649" y="48"/>
                  </a:lnTo>
                  <a:lnTo>
                    <a:pt x="622" y="52"/>
                  </a:lnTo>
                  <a:lnTo>
                    <a:pt x="561" y="54"/>
                  </a:lnTo>
                  <a:lnTo>
                    <a:pt x="541" y="54"/>
                  </a:lnTo>
                  <a:lnTo>
                    <a:pt x="495" y="54"/>
                  </a:lnTo>
                  <a:lnTo>
                    <a:pt x="463" y="52"/>
                  </a:lnTo>
                  <a:lnTo>
                    <a:pt x="442" y="48"/>
                  </a:lnTo>
                  <a:lnTo>
                    <a:pt x="418" y="48"/>
                  </a:lnTo>
                  <a:lnTo>
                    <a:pt x="401" y="44"/>
                  </a:lnTo>
                  <a:lnTo>
                    <a:pt x="378" y="42"/>
                  </a:lnTo>
                  <a:lnTo>
                    <a:pt x="376" y="40"/>
                  </a:lnTo>
                  <a:lnTo>
                    <a:pt x="376" y="38"/>
                  </a:lnTo>
                  <a:lnTo>
                    <a:pt x="374" y="36"/>
                  </a:lnTo>
                  <a:lnTo>
                    <a:pt x="370" y="32"/>
                  </a:lnTo>
                  <a:lnTo>
                    <a:pt x="365" y="29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1"/>
                  </a:lnTo>
                  <a:lnTo>
                    <a:pt x="355" y="19"/>
                  </a:lnTo>
                  <a:lnTo>
                    <a:pt x="357" y="17"/>
                  </a:lnTo>
                  <a:lnTo>
                    <a:pt x="355" y="13"/>
                  </a:lnTo>
                  <a:lnTo>
                    <a:pt x="349" y="13"/>
                  </a:lnTo>
                  <a:lnTo>
                    <a:pt x="346" y="17"/>
                  </a:lnTo>
                  <a:lnTo>
                    <a:pt x="336" y="9"/>
                  </a:lnTo>
                  <a:lnTo>
                    <a:pt x="328" y="6"/>
                  </a:lnTo>
                  <a:lnTo>
                    <a:pt x="326" y="4"/>
                  </a:lnTo>
                  <a:lnTo>
                    <a:pt x="322" y="6"/>
                  </a:lnTo>
                  <a:lnTo>
                    <a:pt x="317" y="4"/>
                  </a:lnTo>
                  <a:lnTo>
                    <a:pt x="311" y="4"/>
                  </a:lnTo>
                  <a:lnTo>
                    <a:pt x="307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9" y="8"/>
                  </a:lnTo>
                  <a:lnTo>
                    <a:pt x="298" y="9"/>
                  </a:lnTo>
                  <a:lnTo>
                    <a:pt x="298" y="11"/>
                  </a:lnTo>
                  <a:lnTo>
                    <a:pt x="292" y="13"/>
                  </a:lnTo>
                  <a:lnTo>
                    <a:pt x="288" y="19"/>
                  </a:lnTo>
                  <a:lnTo>
                    <a:pt x="284" y="23"/>
                  </a:lnTo>
                  <a:lnTo>
                    <a:pt x="278" y="25"/>
                  </a:lnTo>
                  <a:lnTo>
                    <a:pt x="278" y="27"/>
                  </a:lnTo>
                  <a:lnTo>
                    <a:pt x="282" y="29"/>
                  </a:lnTo>
                  <a:lnTo>
                    <a:pt x="282" y="32"/>
                  </a:lnTo>
                  <a:lnTo>
                    <a:pt x="284" y="36"/>
                  </a:lnTo>
                  <a:lnTo>
                    <a:pt x="282" y="38"/>
                  </a:lnTo>
                  <a:lnTo>
                    <a:pt x="278" y="44"/>
                  </a:lnTo>
                  <a:lnTo>
                    <a:pt x="278" y="48"/>
                  </a:lnTo>
                  <a:lnTo>
                    <a:pt x="280" y="52"/>
                  </a:lnTo>
                  <a:lnTo>
                    <a:pt x="278" y="55"/>
                  </a:lnTo>
                  <a:lnTo>
                    <a:pt x="276" y="55"/>
                  </a:lnTo>
                  <a:lnTo>
                    <a:pt x="271" y="59"/>
                  </a:lnTo>
                  <a:lnTo>
                    <a:pt x="271" y="61"/>
                  </a:lnTo>
                  <a:lnTo>
                    <a:pt x="271" y="63"/>
                  </a:lnTo>
                  <a:lnTo>
                    <a:pt x="274" y="65"/>
                  </a:lnTo>
                  <a:lnTo>
                    <a:pt x="276" y="67"/>
                  </a:lnTo>
                  <a:lnTo>
                    <a:pt x="280" y="71"/>
                  </a:lnTo>
                  <a:lnTo>
                    <a:pt x="282" y="77"/>
                  </a:lnTo>
                  <a:lnTo>
                    <a:pt x="280" y="86"/>
                  </a:lnTo>
                  <a:lnTo>
                    <a:pt x="284" y="90"/>
                  </a:lnTo>
                  <a:lnTo>
                    <a:pt x="286" y="92"/>
                  </a:lnTo>
                  <a:lnTo>
                    <a:pt x="282" y="96"/>
                  </a:lnTo>
                  <a:lnTo>
                    <a:pt x="276" y="100"/>
                  </a:lnTo>
                  <a:lnTo>
                    <a:pt x="274" y="103"/>
                  </a:lnTo>
                  <a:lnTo>
                    <a:pt x="278" y="107"/>
                  </a:lnTo>
                  <a:lnTo>
                    <a:pt x="274" y="111"/>
                  </a:lnTo>
                  <a:lnTo>
                    <a:pt x="271" y="111"/>
                  </a:lnTo>
                  <a:lnTo>
                    <a:pt x="267" y="115"/>
                  </a:lnTo>
                  <a:lnTo>
                    <a:pt x="263" y="115"/>
                  </a:lnTo>
                  <a:lnTo>
                    <a:pt x="255" y="121"/>
                  </a:lnTo>
                  <a:lnTo>
                    <a:pt x="246" y="125"/>
                  </a:lnTo>
                  <a:lnTo>
                    <a:pt x="236" y="125"/>
                  </a:lnTo>
                  <a:lnTo>
                    <a:pt x="232" y="127"/>
                  </a:lnTo>
                  <a:lnTo>
                    <a:pt x="228" y="128"/>
                  </a:lnTo>
                  <a:lnTo>
                    <a:pt x="225" y="130"/>
                  </a:lnTo>
                  <a:lnTo>
                    <a:pt x="223" y="130"/>
                  </a:lnTo>
                  <a:lnTo>
                    <a:pt x="221" y="134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3" y="142"/>
                  </a:lnTo>
                  <a:lnTo>
                    <a:pt x="202" y="144"/>
                  </a:lnTo>
                  <a:lnTo>
                    <a:pt x="188" y="146"/>
                  </a:lnTo>
                  <a:lnTo>
                    <a:pt x="184" y="148"/>
                  </a:lnTo>
                  <a:lnTo>
                    <a:pt x="173" y="151"/>
                  </a:lnTo>
                  <a:lnTo>
                    <a:pt x="152" y="159"/>
                  </a:lnTo>
                  <a:lnTo>
                    <a:pt x="142" y="169"/>
                  </a:lnTo>
                  <a:lnTo>
                    <a:pt x="138" y="171"/>
                  </a:lnTo>
                  <a:lnTo>
                    <a:pt x="136" y="175"/>
                  </a:lnTo>
                  <a:lnTo>
                    <a:pt x="130" y="180"/>
                  </a:lnTo>
                  <a:lnTo>
                    <a:pt x="127" y="182"/>
                  </a:lnTo>
                  <a:lnTo>
                    <a:pt x="119" y="186"/>
                  </a:lnTo>
                  <a:lnTo>
                    <a:pt x="106" y="196"/>
                  </a:lnTo>
                  <a:lnTo>
                    <a:pt x="90" y="201"/>
                  </a:lnTo>
                  <a:lnTo>
                    <a:pt x="84" y="203"/>
                  </a:lnTo>
                  <a:lnTo>
                    <a:pt x="79" y="203"/>
                  </a:lnTo>
                  <a:lnTo>
                    <a:pt x="69" y="211"/>
                  </a:lnTo>
                  <a:lnTo>
                    <a:pt x="61" y="219"/>
                  </a:lnTo>
                  <a:lnTo>
                    <a:pt x="59" y="221"/>
                  </a:lnTo>
                  <a:lnTo>
                    <a:pt x="54" y="223"/>
                  </a:lnTo>
                  <a:lnTo>
                    <a:pt x="46" y="224"/>
                  </a:lnTo>
                  <a:lnTo>
                    <a:pt x="31" y="230"/>
                  </a:lnTo>
                  <a:lnTo>
                    <a:pt x="17" y="232"/>
                  </a:lnTo>
                  <a:lnTo>
                    <a:pt x="8" y="234"/>
                  </a:lnTo>
                  <a:lnTo>
                    <a:pt x="0" y="238"/>
                  </a:lnTo>
                  <a:lnTo>
                    <a:pt x="0" y="307"/>
                  </a:lnTo>
                  <a:lnTo>
                    <a:pt x="4" y="297"/>
                  </a:lnTo>
                  <a:lnTo>
                    <a:pt x="4" y="284"/>
                  </a:lnTo>
                  <a:lnTo>
                    <a:pt x="6" y="278"/>
                  </a:lnTo>
                  <a:lnTo>
                    <a:pt x="8" y="274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3" y="263"/>
                  </a:lnTo>
                  <a:lnTo>
                    <a:pt x="17" y="259"/>
                  </a:lnTo>
                  <a:lnTo>
                    <a:pt x="31" y="249"/>
                  </a:lnTo>
                  <a:lnTo>
                    <a:pt x="40" y="246"/>
                  </a:lnTo>
                  <a:lnTo>
                    <a:pt x="50" y="242"/>
                  </a:lnTo>
                  <a:lnTo>
                    <a:pt x="56" y="240"/>
                  </a:lnTo>
                  <a:lnTo>
                    <a:pt x="61" y="236"/>
                  </a:lnTo>
                  <a:lnTo>
                    <a:pt x="69" y="234"/>
                  </a:lnTo>
                  <a:lnTo>
                    <a:pt x="77" y="230"/>
                  </a:lnTo>
                  <a:lnTo>
                    <a:pt x="96" y="224"/>
                  </a:lnTo>
                  <a:lnTo>
                    <a:pt x="104" y="221"/>
                  </a:lnTo>
                  <a:lnTo>
                    <a:pt x="109" y="219"/>
                  </a:lnTo>
                  <a:lnTo>
                    <a:pt x="117" y="217"/>
                  </a:lnTo>
                  <a:lnTo>
                    <a:pt x="154" y="198"/>
                  </a:lnTo>
                  <a:lnTo>
                    <a:pt x="169" y="190"/>
                  </a:lnTo>
                  <a:lnTo>
                    <a:pt x="182" y="182"/>
                  </a:lnTo>
                  <a:lnTo>
                    <a:pt x="188" y="180"/>
                  </a:lnTo>
                  <a:lnTo>
                    <a:pt x="198" y="176"/>
                  </a:lnTo>
                  <a:lnTo>
                    <a:pt x="205" y="171"/>
                  </a:lnTo>
                  <a:lnTo>
                    <a:pt x="209" y="171"/>
                  </a:lnTo>
                  <a:lnTo>
                    <a:pt x="213" y="167"/>
                  </a:lnTo>
                  <a:lnTo>
                    <a:pt x="217" y="167"/>
                  </a:lnTo>
                  <a:lnTo>
                    <a:pt x="223" y="165"/>
                  </a:lnTo>
                  <a:lnTo>
                    <a:pt x="230" y="165"/>
                  </a:lnTo>
                  <a:lnTo>
                    <a:pt x="244" y="163"/>
                  </a:lnTo>
                  <a:lnTo>
                    <a:pt x="253" y="161"/>
                  </a:lnTo>
                  <a:lnTo>
                    <a:pt x="263" y="161"/>
                  </a:lnTo>
                  <a:lnTo>
                    <a:pt x="267" y="161"/>
                  </a:lnTo>
                  <a:lnTo>
                    <a:pt x="271" y="159"/>
                  </a:lnTo>
                  <a:lnTo>
                    <a:pt x="292" y="153"/>
                  </a:lnTo>
                  <a:lnTo>
                    <a:pt x="301" y="150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09" y="153"/>
                  </a:lnTo>
                  <a:lnTo>
                    <a:pt x="313" y="157"/>
                  </a:lnTo>
                  <a:lnTo>
                    <a:pt x="321" y="157"/>
                  </a:lnTo>
                  <a:lnTo>
                    <a:pt x="332" y="155"/>
                  </a:lnTo>
                  <a:lnTo>
                    <a:pt x="338" y="157"/>
                  </a:lnTo>
                  <a:lnTo>
                    <a:pt x="344" y="157"/>
                  </a:lnTo>
                  <a:lnTo>
                    <a:pt x="349" y="159"/>
                  </a:lnTo>
                  <a:lnTo>
                    <a:pt x="353" y="155"/>
                  </a:lnTo>
                  <a:lnTo>
                    <a:pt x="369" y="150"/>
                  </a:lnTo>
                  <a:lnTo>
                    <a:pt x="378" y="146"/>
                  </a:lnTo>
                  <a:lnTo>
                    <a:pt x="384" y="140"/>
                  </a:lnTo>
                  <a:lnTo>
                    <a:pt x="397" y="130"/>
                  </a:lnTo>
                  <a:lnTo>
                    <a:pt x="411" y="125"/>
                  </a:lnTo>
                  <a:lnTo>
                    <a:pt x="415" y="121"/>
                  </a:lnTo>
                  <a:lnTo>
                    <a:pt x="418" y="117"/>
                  </a:lnTo>
                  <a:lnTo>
                    <a:pt x="430" y="115"/>
                  </a:lnTo>
                  <a:lnTo>
                    <a:pt x="440" y="113"/>
                  </a:lnTo>
                  <a:lnTo>
                    <a:pt x="447" y="115"/>
                  </a:lnTo>
                  <a:lnTo>
                    <a:pt x="455" y="119"/>
                  </a:lnTo>
                  <a:lnTo>
                    <a:pt x="470" y="121"/>
                  </a:lnTo>
                  <a:lnTo>
                    <a:pt x="474" y="121"/>
                  </a:lnTo>
                  <a:lnTo>
                    <a:pt x="478" y="119"/>
                  </a:lnTo>
                  <a:lnTo>
                    <a:pt x="484" y="113"/>
                  </a:lnTo>
                  <a:lnTo>
                    <a:pt x="493" y="113"/>
                  </a:lnTo>
                  <a:lnTo>
                    <a:pt x="509" y="113"/>
                  </a:lnTo>
                  <a:lnTo>
                    <a:pt x="516" y="113"/>
                  </a:lnTo>
                  <a:lnTo>
                    <a:pt x="522" y="111"/>
                  </a:lnTo>
                  <a:lnTo>
                    <a:pt x="526" y="105"/>
                  </a:lnTo>
                  <a:lnTo>
                    <a:pt x="541" y="103"/>
                  </a:lnTo>
                  <a:lnTo>
                    <a:pt x="561" y="102"/>
                  </a:lnTo>
                  <a:lnTo>
                    <a:pt x="574" y="102"/>
                  </a:lnTo>
                  <a:lnTo>
                    <a:pt x="587" y="102"/>
                  </a:lnTo>
                  <a:lnTo>
                    <a:pt x="599" y="98"/>
                  </a:lnTo>
                  <a:lnTo>
                    <a:pt x="626" y="88"/>
                  </a:lnTo>
                  <a:lnTo>
                    <a:pt x="655" y="75"/>
                  </a:lnTo>
                  <a:lnTo>
                    <a:pt x="678" y="69"/>
                  </a:lnTo>
                  <a:lnTo>
                    <a:pt x="682" y="65"/>
                  </a:lnTo>
                  <a:lnTo>
                    <a:pt x="683" y="65"/>
                  </a:lnTo>
                  <a:lnTo>
                    <a:pt x="682" y="65"/>
                  </a:lnTo>
                  <a:lnTo>
                    <a:pt x="655" y="69"/>
                  </a:lnTo>
                  <a:lnTo>
                    <a:pt x="653" y="67"/>
                  </a:lnTo>
                  <a:lnTo>
                    <a:pt x="655" y="65"/>
                  </a:lnTo>
                  <a:lnTo>
                    <a:pt x="658" y="65"/>
                  </a:lnTo>
                  <a:lnTo>
                    <a:pt x="660" y="65"/>
                  </a:lnTo>
                  <a:lnTo>
                    <a:pt x="668" y="65"/>
                  </a:lnTo>
                  <a:lnTo>
                    <a:pt x="672" y="63"/>
                  </a:lnTo>
                  <a:lnTo>
                    <a:pt x="676" y="57"/>
                  </a:lnTo>
                  <a:lnTo>
                    <a:pt x="674" y="57"/>
                  </a:lnTo>
                  <a:lnTo>
                    <a:pt x="666" y="61"/>
                  </a:lnTo>
                  <a:lnTo>
                    <a:pt x="662" y="63"/>
                  </a:lnTo>
                  <a:lnTo>
                    <a:pt x="658" y="63"/>
                  </a:lnTo>
                  <a:lnTo>
                    <a:pt x="649" y="65"/>
                  </a:lnTo>
                  <a:lnTo>
                    <a:pt x="639" y="67"/>
                  </a:lnTo>
                  <a:lnTo>
                    <a:pt x="628" y="69"/>
                  </a:lnTo>
                  <a:lnTo>
                    <a:pt x="628" y="67"/>
                  </a:lnTo>
                  <a:lnTo>
                    <a:pt x="630" y="67"/>
                  </a:lnTo>
                  <a:lnTo>
                    <a:pt x="643" y="63"/>
                  </a:lnTo>
                  <a:lnTo>
                    <a:pt x="647" y="61"/>
                  </a:lnTo>
                  <a:lnTo>
                    <a:pt x="657" y="59"/>
                  </a:lnTo>
                  <a:lnTo>
                    <a:pt x="672" y="55"/>
                  </a:lnTo>
                  <a:lnTo>
                    <a:pt x="680" y="54"/>
                  </a:lnTo>
                  <a:lnTo>
                    <a:pt x="685" y="52"/>
                  </a:lnTo>
                  <a:lnTo>
                    <a:pt x="689" y="48"/>
                  </a:lnTo>
                  <a:lnTo>
                    <a:pt x="691" y="44"/>
                  </a:lnTo>
                  <a:lnTo>
                    <a:pt x="687" y="46"/>
                  </a:lnTo>
                  <a:lnTo>
                    <a:pt x="683" y="50"/>
                  </a:lnTo>
                  <a:lnTo>
                    <a:pt x="682" y="50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88" y="211"/>
                  </a:lnTo>
                  <a:lnTo>
                    <a:pt x="82" y="217"/>
                  </a:lnTo>
                  <a:lnTo>
                    <a:pt x="79" y="219"/>
                  </a:lnTo>
                  <a:lnTo>
                    <a:pt x="75" y="221"/>
                  </a:lnTo>
                  <a:lnTo>
                    <a:pt x="65" y="223"/>
                  </a:lnTo>
                  <a:lnTo>
                    <a:pt x="59" y="223"/>
                  </a:lnTo>
                  <a:lnTo>
                    <a:pt x="77" y="213"/>
                  </a:lnTo>
                  <a:lnTo>
                    <a:pt x="84" y="207"/>
                  </a:lnTo>
                  <a:lnTo>
                    <a:pt x="88" y="205"/>
                  </a:lnTo>
                  <a:lnTo>
                    <a:pt x="90" y="205"/>
                  </a:lnTo>
                  <a:lnTo>
                    <a:pt x="90" y="207"/>
                  </a:lnTo>
                  <a:lnTo>
                    <a:pt x="682" y="50"/>
                  </a:lnTo>
                  <a:lnTo>
                    <a:pt x="173" y="167"/>
                  </a:lnTo>
                  <a:lnTo>
                    <a:pt x="169" y="171"/>
                  </a:lnTo>
                  <a:lnTo>
                    <a:pt x="165" y="173"/>
                  </a:lnTo>
                  <a:lnTo>
                    <a:pt x="163" y="178"/>
                  </a:lnTo>
                  <a:lnTo>
                    <a:pt x="161" y="180"/>
                  </a:lnTo>
                  <a:lnTo>
                    <a:pt x="161" y="182"/>
                  </a:lnTo>
                  <a:lnTo>
                    <a:pt x="157" y="180"/>
                  </a:lnTo>
                  <a:lnTo>
                    <a:pt x="155" y="180"/>
                  </a:lnTo>
                  <a:lnTo>
                    <a:pt x="154" y="182"/>
                  </a:lnTo>
                  <a:lnTo>
                    <a:pt x="152" y="184"/>
                  </a:lnTo>
                  <a:lnTo>
                    <a:pt x="148" y="186"/>
                  </a:lnTo>
                  <a:lnTo>
                    <a:pt x="142" y="190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0" y="194"/>
                  </a:lnTo>
                  <a:lnTo>
                    <a:pt x="129" y="194"/>
                  </a:lnTo>
                  <a:lnTo>
                    <a:pt x="125" y="198"/>
                  </a:lnTo>
                  <a:lnTo>
                    <a:pt x="121" y="199"/>
                  </a:lnTo>
                  <a:lnTo>
                    <a:pt x="113" y="203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3"/>
                  </a:lnTo>
                  <a:lnTo>
                    <a:pt x="113" y="196"/>
                  </a:lnTo>
                  <a:lnTo>
                    <a:pt x="119" y="192"/>
                  </a:lnTo>
                  <a:lnTo>
                    <a:pt x="125" y="19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6" y="186"/>
                  </a:lnTo>
                  <a:lnTo>
                    <a:pt x="152" y="178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5" y="171"/>
                  </a:lnTo>
                  <a:lnTo>
                    <a:pt x="171" y="169"/>
                  </a:lnTo>
                  <a:lnTo>
                    <a:pt x="173" y="167"/>
                  </a:lnTo>
                  <a:lnTo>
                    <a:pt x="682" y="5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3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3" name="フリーフォーム 12"/>
            <p:cNvSpPr>
              <a:spLocks/>
            </p:cNvSpPr>
            <p:nvPr/>
          </p:nvSpPr>
          <p:spPr bwMode="auto">
            <a:xfrm>
              <a:off x="3875982" y="0"/>
              <a:ext cx="1903123" cy="977145"/>
            </a:xfrm>
            <a:custGeom>
              <a:avLst/>
              <a:gdLst/>
              <a:ahLst/>
              <a:cxnLst>
                <a:cxn ang="0">
                  <a:pos x="177" y="38"/>
                </a:cxn>
                <a:cxn ang="0">
                  <a:pos x="146" y="54"/>
                </a:cxn>
                <a:cxn ang="0">
                  <a:pos x="27" y="117"/>
                </a:cxn>
                <a:cxn ang="0">
                  <a:pos x="58" y="104"/>
                </a:cxn>
                <a:cxn ang="0">
                  <a:pos x="87" y="88"/>
                </a:cxn>
                <a:cxn ang="0">
                  <a:pos x="87" y="92"/>
                </a:cxn>
                <a:cxn ang="0">
                  <a:pos x="42" y="121"/>
                </a:cxn>
                <a:cxn ang="0">
                  <a:pos x="17" y="134"/>
                </a:cxn>
                <a:cxn ang="0">
                  <a:pos x="6" y="144"/>
                </a:cxn>
                <a:cxn ang="0">
                  <a:pos x="21" y="136"/>
                </a:cxn>
                <a:cxn ang="0">
                  <a:pos x="42" y="130"/>
                </a:cxn>
                <a:cxn ang="0">
                  <a:pos x="50" y="123"/>
                </a:cxn>
                <a:cxn ang="0">
                  <a:pos x="65" y="117"/>
                </a:cxn>
                <a:cxn ang="0">
                  <a:pos x="85" y="106"/>
                </a:cxn>
                <a:cxn ang="0">
                  <a:pos x="96" y="100"/>
                </a:cxn>
                <a:cxn ang="0">
                  <a:pos x="125" y="86"/>
                </a:cxn>
                <a:cxn ang="0">
                  <a:pos x="142" y="81"/>
                </a:cxn>
                <a:cxn ang="0">
                  <a:pos x="192" y="52"/>
                </a:cxn>
                <a:cxn ang="0">
                  <a:pos x="244" y="27"/>
                </a:cxn>
                <a:cxn ang="0">
                  <a:pos x="246" y="33"/>
                </a:cxn>
                <a:cxn ang="0">
                  <a:pos x="208" y="50"/>
                </a:cxn>
                <a:cxn ang="0">
                  <a:pos x="167" y="69"/>
                </a:cxn>
                <a:cxn ang="0">
                  <a:pos x="146" y="84"/>
                </a:cxn>
                <a:cxn ang="0">
                  <a:pos x="135" y="88"/>
                </a:cxn>
                <a:cxn ang="0">
                  <a:pos x="125" y="96"/>
                </a:cxn>
                <a:cxn ang="0">
                  <a:pos x="131" y="84"/>
                </a:cxn>
                <a:cxn ang="0">
                  <a:pos x="113" y="100"/>
                </a:cxn>
                <a:cxn ang="0">
                  <a:pos x="108" y="98"/>
                </a:cxn>
                <a:cxn ang="0">
                  <a:pos x="104" y="104"/>
                </a:cxn>
                <a:cxn ang="0">
                  <a:pos x="96" y="117"/>
                </a:cxn>
                <a:cxn ang="0">
                  <a:pos x="69" y="132"/>
                </a:cxn>
                <a:cxn ang="0">
                  <a:pos x="42" y="146"/>
                </a:cxn>
                <a:cxn ang="0">
                  <a:pos x="0" y="163"/>
                </a:cxn>
                <a:cxn ang="0">
                  <a:pos x="67" y="140"/>
                </a:cxn>
                <a:cxn ang="0">
                  <a:pos x="98" y="127"/>
                </a:cxn>
                <a:cxn ang="0">
                  <a:pos x="160" y="88"/>
                </a:cxn>
                <a:cxn ang="0">
                  <a:pos x="208" y="65"/>
                </a:cxn>
                <a:cxn ang="0">
                  <a:pos x="259" y="40"/>
                </a:cxn>
                <a:cxn ang="0">
                  <a:pos x="271" y="33"/>
                </a:cxn>
                <a:cxn ang="0">
                  <a:pos x="282" y="29"/>
                </a:cxn>
                <a:cxn ang="0">
                  <a:pos x="302" y="21"/>
                </a:cxn>
                <a:cxn ang="0">
                  <a:pos x="317" y="11"/>
                </a:cxn>
                <a:cxn ang="0">
                  <a:pos x="329" y="6"/>
                </a:cxn>
                <a:cxn ang="0">
                  <a:pos x="108" y="82"/>
                </a:cxn>
                <a:cxn ang="0">
                  <a:pos x="104" y="82"/>
                </a:cxn>
                <a:cxn ang="0">
                  <a:pos x="110" y="81"/>
                </a:cxn>
                <a:cxn ang="0">
                  <a:pos x="133" y="71"/>
                </a:cxn>
                <a:cxn ang="0">
                  <a:pos x="115" y="79"/>
                </a:cxn>
                <a:cxn ang="0">
                  <a:pos x="125" y="71"/>
                </a:cxn>
                <a:cxn ang="0">
                  <a:pos x="261" y="0"/>
                </a:cxn>
                <a:cxn ang="0">
                  <a:pos x="261" y="23"/>
                </a:cxn>
                <a:cxn ang="0">
                  <a:pos x="269" y="15"/>
                </a:cxn>
                <a:cxn ang="0">
                  <a:pos x="261" y="0"/>
                </a:cxn>
              </a:cxnLst>
              <a:rect l="0" t="0" r="0" b="0"/>
              <a:pathLst>
                <a:path w="338" h="163">
                  <a:moveTo>
                    <a:pt x="261" y="0"/>
                  </a:moveTo>
                  <a:lnTo>
                    <a:pt x="186" y="31"/>
                  </a:lnTo>
                  <a:lnTo>
                    <a:pt x="179" y="36"/>
                  </a:lnTo>
                  <a:lnTo>
                    <a:pt x="177" y="38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3" y="36"/>
                  </a:lnTo>
                  <a:lnTo>
                    <a:pt x="146" y="54"/>
                  </a:lnTo>
                  <a:lnTo>
                    <a:pt x="102" y="77"/>
                  </a:lnTo>
                  <a:lnTo>
                    <a:pt x="69" y="94"/>
                  </a:lnTo>
                  <a:lnTo>
                    <a:pt x="42" y="107"/>
                  </a:lnTo>
                  <a:lnTo>
                    <a:pt x="27" y="117"/>
                  </a:lnTo>
                  <a:lnTo>
                    <a:pt x="31" y="117"/>
                  </a:lnTo>
                  <a:lnTo>
                    <a:pt x="41" y="117"/>
                  </a:lnTo>
                  <a:lnTo>
                    <a:pt x="50" y="109"/>
                  </a:lnTo>
                  <a:lnTo>
                    <a:pt x="58" y="104"/>
                  </a:lnTo>
                  <a:lnTo>
                    <a:pt x="73" y="96"/>
                  </a:lnTo>
                  <a:lnTo>
                    <a:pt x="81" y="92"/>
                  </a:lnTo>
                  <a:lnTo>
                    <a:pt x="83" y="90"/>
                  </a:lnTo>
                  <a:lnTo>
                    <a:pt x="87" y="88"/>
                  </a:lnTo>
                  <a:lnTo>
                    <a:pt x="89" y="88"/>
                  </a:lnTo>
                  <a:lnTo>
                    <a:pt x="92" y="86"/>
                  </a:lnTo>
                  <a:lnTo>
                    <a:pt x="90" y="90"/>
                  </a:lnTo>
                  <a:lnTo>
                    <a:pt x="87" y="92"/>
                  </a:lnTo>
                  <a:lnTo>
                    <a:pt x="81" y="96"/>
                  </a:lnTo>
                  <a:lnTo>
                    <a:pt x="71" y="102"/>
                  </a:lnTo>
                  <a:lnTo>
                    <a:pt x="60" y="107"/>
                  </a:lnTo>
                  <a:lnTo>
                    <a:pt x="42" y="121"/>
                  </a:lnTo>
                  <a:lnTo>
                    <a:pt x="39" y="125"/>
                  </a:lnTo>
                  <a:lnTo>
                    <a:pt x="35" y="127"/>
                  </a:lnTo>
                  <a:lnTo>
                    <a:pt x="25" y="129"/>
                  </a:lnTo>
                  <a:lnTo>
                    <a:pt x="17" y="134"/>
                  </a:lnTo>
                  <a:lnTo>
                    <a:pt x="14" y="134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10" y="140"/>
                  </a:lnTo>
                  <a:lnTo>
                    <a:pt x="14" y="138"/>
                  </a:lnTo>
                  <a:lnTo>
                    <a:pt x="17" y="138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29" y="132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29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54" y="123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65" y="117"/>
                  </a:lnTo>
                  <a:lnTo>
                    <a:pt x="75" y="111"/>
                  </a:lnTo>
                  <a:lnTo>
                    <a:pt x="77" y="107"/>
                  </a:lnTo>
                  <a:lnTo>
                    <a:pt x="79" y="107"/>
                  </a:lnTo>
                  <a:lnTo>
                    <a:pt x="85" y="106"/>
                  </a:lnTo>
                  <a:lnTo>
                    <a:pt x="89" y="104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6" y="100"/>
                  </a:lnTo>
                  <a:lnTo>
                    <a:pt x="100" y="98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25" y="86"/>
                  </a:lnTo>
                  <a:lnTo>
                    <a:pt x="131" y="81"/>
                  </a:lnTo>
                  <a:lnTo>
                    <a:pt x="135" y="79"/>
                  </a:lnTo>
                  <a:lnTo>
                    <a:pt x="137" y="79"/>
                  </a:lnTo>
                  <a:lnTo>
                    <a:pt x="142" y="81"/>
                  </a:lnTo>
                  <a:lnTo>
                    <a:pt x="148" y="75"/>
                  </a:lnTo>
                  <a:lnTo>
                    <a:pt x="169" y="63"/>
                  </a:lnTo>
                  <a:lnTo>
                    <a:pt x="183" y="58"/>
                  </a:lnTo>
                  <a:lnTo>
                    <a:pt x="192" y="52"/>
                  </a:lnTo>
                  <a:lnTo>
                    <a:pt x="221" y="38"/>
                  </a:lnTo>
                  <a:lnTo>
                    <a:pt x="231" y="34"/>
                  </a:lnTo>
                  <a:lnTo>
                    <a:pt x="240" y="31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31"/>
                  </a:lnTo>
                  <a:lnTo>
                    <a:pt x="246" y="33"/>
                  </a:lnTo>
                  <a:lnTo>
                    <a:pt x="236" y="34"/>
                  </a:lnTo>
                  <a:lnTo>
                    <a:pt x="229" y="40"/>
                  </a:lnTo>
                  <a:lnTo>
                    <a:pt x="217" y="44"/>
                  </a:lnTo>
                  <a:lnTo>
                    <a:pt x="208" y="50"/>
                  </a:lnTo>
                  <a:lnTo>
                    <a:pt x="192" y="56"/>
                  </a:lnTo>
                  <a:lnTo>
                    <a:pt x="183" y="61"/>
                  </a:lnTo>
                  <a:lnTo>
                    <a:pt x="175" y="65"/>
                  </a:lnTo>
                  <a:lnTo>
                    <a:pt x="167" y="69"/>
                  </a:lnTo>
                  <a:lnTo>
                    <a:pt x="154" y="77"/>
                  </a:lnTo>
                  <a:lnTo>
                    <a:pt x="148" y="79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8" y="86"/>
                  </a:lnTo>
                  <a:lnTo>
                    <a:pt x="133" y="92"/>
                  </a:lnTo>
                  <a:lnTo>
                    <a:pt x="135" y="88"/>
                  </a:lnTo>
                  <a:lnTo>
                    <a:pt x="135" y="86"/>
                  </a:lnTo>
                  <a:lnTo>
                    <a:pt x="133" y="86"/>
                  </a:lnTo>
                  <a:lnTo>
                    <a:pt x="125" y="94"/>
                  </a:lnTo>
                  <a:lnTo>
                    <a:pt x="125" y="96"/>
                  </a:lnTo>
                  <a:lnTo>
                    <a:pt x="121" y="96"/>
                  </a:lnTo>
                  <a:lnTo>
                    <a:pt x="125" y="94"/>
                  </a:lnTo>
                  <a:lnTo>
                    <a:pt x="125" y="88"/>
                  </a:lnTo>
                  <a:lnTo>
                    <a:pt x="131" y="84"/>
                  </a:lnTo>
                  <a:lnTo>
                    <a:pt x="129" y="84"/>
                  </a:lnTo>
                  <a:lnTo>
                    <a:pt x="125" y="86"/>
                  </a:lnTo>
                  <a:lnTo>
                    <a:pt x="121" y="92"/>
                  </a:lnTo>
                  <a:lnTo>
                    <a:pt x="113" y="100"/>
                  </a:lnTo>
                  <a:lnTo>
                    <a:pt x="110" y="104"/>
                  </a:lnTo>
                  <a:lnTo>
                    <a:pt x="115" y="94"/>
                  </a:lnTo>
                  <a:lnTo>
                    <a:pt x="113" y="94"/>
                  </a:lnTo>
                  <a:lnTo>
                    <a:pt x="108" y="98"/>
                  </a:lnTo>
                  <a:lnTo>
                    <a:pt x="104" y="102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6" y="104"/>
                  </a:lnTo>
                  <a:lnTo>
                    <a:pt x="106" y="107"/>
                  </a:lnTo>
                  <a:lnTo>
                    <a:pt x="102" y="109"/>
                  </a:lnTo>
                  <a:lnTo>
                    <a:pt x="96" y="117"/>
                  </a:lnTo>
                  <a:lnTo>
                    <a:pt x="87" y="123"/>
                  </a:lnTo>
                  <a:lnTo>
                    <a:pt x="81" y="125"/>
                  </a:lnTo>
                  <a:lnTo>
                    <a:pt x="75" y="129"/>
                  </a:lnTo>
                  <a:lnTo>
                    <a:pt x="69" y="132"/>
                  </a:lnTo>
                  <a:lnTo>
                    <a:pt x="62" y="134"/>
                  </a:lnTo>
                  <a:lnTo>
                    <a:pt x="56" y="136"/>
                  </a:lnTo>
                  <a:lnTo>
                    <a:pt x="52" y="140"/>
                  </a:lnTo>
                  <a:lnTo>
                    <a:pt x="42" y="146"/>
                  </a:lnTo>
                  <a:lnTo>
                    <a:pt x="31" y="150"/>
                  </a:lnTo>
                  <a:lnTo>
                    <a:pt x="10" y="159"/>
                  </a:lnTo>
                  <a:lnTo>
                    <a:pt x="4" y="161"/>
                  </a:lnTo>
                  <a:lnTo>
                    <a:pt x="0" y="163"/>
                  </a:lnTo>
                  <a:lnTo>
                    <a:pt x="41" y="152"/>
                  </a:lnTo>
                  <a:lnTo>
                    <a:pt x="50" y="146"/>
                  </a:lnTo>
                  <a:lnTo>
                    <a:pt x="58" y="142"/>
                  </a:lnTo>
                  <a:lnTo>
                    <a:pt x="67" y="140"/>
                  </a:lnTo>
                  <a:lnTo>
                    <a:pt x="75" y="136"/>
                  </a:lnTo>
                  <a:lnTo>
                    <a:pt x="85" y="130"/>
                  </a:lnTo>
                  <a:lnTo>
                    <a:pt x="92" y="129"/>
                  </a:lnTo>
                  <a:lnTo>
                    <a:pt x="98" y="127"/>
                  </a:lnTo>
                  <a:lnTo>
                    <a:pt x="102" y="123"/>
                  </a:lnTo>
                  <a:lnTo>
                    <a:pt x="104" y="121"/>
                  </a:lnTo>
                  <a:lnTo>
                    <a:pt x="137" y="102"/>
                  </a:lnTo>
                  <a:lnTo>
                    <a:pt x="160" y="88"/>
                  </a:lnTo>
                  <a:lnTo>
                    <a:pt x="183" y="79"/>
                  </a:lnTo>
                  <a:lnTo>
                    <a:pt x="192" y="75"/>
                  </a:lnTo>
                  <a:lnTo>
                    <a:pt x="198" y="71"/>
                  </a:lnTo>
                  <a:lnTo>
                    <a:pt x="208" y="65"/>
                  </a:lnTo>
                  <a:lnTo>
                    <a:pt x="215" y="59"/>
                  </a:lnTo>
                  <a:lnTo>
                    <a:pt x="231" y="56"/>
                  </a:lnTo>
                  <a:lnTo>
                    <a:pt x="254" y="44"/>
                  </a:lnTo>
                  <a:lnTo>
                    <a:pt x="259" y="40"/>
                  </a:lnTo>
                  <a:lnTo>
                    <a:pt x="263" y="38"/>
                  </a:lnTo>
                  <a:lnTo>
                    <a:pt x="269" y="38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5" y="31"/>
                  </a:lnTo>
                  <a:lnTo>
                    <a:pt x="279" y="33"/>
                  </a:lnTo>
                  <a:lnTo>
                    <a:pt x="281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8" y="25"/>
                  </a:lnTo>
                  <a:lnTo>
                    <a:pt x="296" y="23"/>
                  </a:lnTo>
                  <a:lnTo>
                    <a:pt x="302" y="21"/>
                  </a:lnTo>
                  <a:lnTo>
                    <a:pt x="307" y="17"/>
                  </a:lnTo>
                  <a:lnTo>
                    <a:pt x="311" y="15"/>
                  </a:lnTo>
                  <a:lnTo>
                    <a:pt x="313" y="15"/>
                  </a:lnTo>
                  <a:lnTo>
                    <a:pt x="317" y="11"/>
                  </a:lnTo>
                  <a:lnTo>
                    <a:pt x="319" y="10"/>
                  </a:lnTo>
                  <a:lnTo>
                    <a:pt x="321" y="10"/>
                  </a:lnTo>
                  <a:lnTo>
                    <a:pt x="325" y="8"/>
                  </a:lnTo>
                  <a:lnTo>
                    <a:pt x="329" y="6"/>
                  </a:lnTo>
                  <a:lnTo>
                    <a:pt x="334" y="4"/>
                  </a:lnTo>
                  <a:lnTo>
                    <a:pt x="338" y="0"/>
                  </a:lnTo>
                  <a:lnTo>
                    <a:pt x="261" y="0"/>
                  </a:lnTo>
                  <a:lnTo>
                    <a:pt x="108" y="82"/>
                  </a:lnTo>
                  <a:lnTo>
                    <a:pt x="106" y="86"/>
                  </a:lnTo>
                  <a:lnTo>
                    <a:pt x="102" y="88"/>
                  </a:lnTo>
                  <a:lnTo>
                    <a:pt x="100" y="86"/>
                  </a:lnTo>
                  <a:lnTo>
                    <a:pt x="104" y="82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2" y="77"/>
                  </a:lnTo>
                  <a:lnTo>
                    <a:pt x="110" y="81"/>
                  </a:lnTo>
                  <a:lnTo>
                    <a:pt x="108" y="82"/>
                  </a:lnTo>
                  <a:lnTo>
                    <a:pt x="261" y="0"/>
                  </a:lnTo>
                  <a:lnTo>
                    <a:pt x="137" y="65"/>
                  </a:lnTo>
                  <a:lnTo>
                    <a:pt x="133" y="71"/>
                  </a:lnTo>
                  <a:lnTo>
                    <a:pt x="129" y="75"/>
                  </a:lnTo>
                  <a:lnTo>
                    <a:pt x="125" y="77"/>
                  </a:lnTo>
                  <a:lnTo>
                    <a:pt x="117" y="81"/>
                  </a:lnTo>
                  <a:lnTo>
                    <a:pt x="115" y="79"/>
                  </a:lnTo>
                  <a:lnTo>
                    <a:pt x="119" y="77"/>
                  </a:lnTo>
                  <a:lnTo>
                    <a:pt x="121" y="75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31" y="69"/>
                  </a:lnTo>
                  <a:lnTo>
                    <a:pt x="135" y="65"/>
                  </a:lnTo>
                  <a:lnTo>
                    <a:pt x="137" y="65"/>
                  </a:lnTo>
                  <a:lnTo>
                    <a:pt x="261" y="0"/>
                  </a:lnTo>
                  <a:lnTo>
                    <a:pt x="273" y="17"/>
                  </a:lnTo>
                  <a:lnTo>
                    <a:pt x="271" y="19"/>
                  </a:lnTo>
                  <a:lnTo>
                    <a:pt x="267" y="21"/>
                  </a:lnTo>
                  <a:lnTo>
                    <a:pt x="261" y="23"/>
                  </a:lnTo>
                  <a:lnTo>
                    <a:pt x="259" y="23"/>
                  </a:lnTo>
                  <a:lnTo>
                    <a:pt x="261" y="19"/>
                  </a:lnTo>
                  <a:lnTo>
                    <a:pt x="265" y="15"/>
                  </a:lnTo>
                  <a:lnTo>
                    <a:pt x="269" y="15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3" y="17"/>
                  </a:lnTo>
                  <a:lnTo>
                    <a:pt x="261" y="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4" name="フリーフォーム 13"/>
            <p:cNvSpPr>
              <a:spLocks/>
            </p:cNvSpPr>
            <p:nvPr/>
          </p:nvSpPr>
          <p:spPr bwMode="auto">
            <a:xfrm>
              <a:off x="45044" y="1900337"/>
              <a:ext cx="8935670" cy="2769577"/>
            </a:xfrm>
            <a:custGeom>
              <a:avLst/>
              <a:gdLst/>
              <a:ahLst/>
              <a:cxnLst>
                <a:cxn ang="0">
                  <a:pos x="750" y="194"/>
                </a:cxn>
                <a:cxn ang="0">
                  <a:pos x="762" y="180"/>
                </a:cxn>
                <a:cxn ang="0">
                  <a:pos x="662" y="199"/>
                </a:cxn>
                <a:cxn ang="0">
                  <a:pos x="674" y="203"/>
                </a:cxn>
                <a:cxn ang="0">
                  <a:pos x="698" y="188"/>
                </a:cxn>
                <a:cxn ang="0">
                  <a:pos x="543" y="230"/>
                </a:cxn>
                <a:cxn ang="0">
                  <a:pos x="762" y="180"/>
                </a:cxn>
                <a:cxn ang="0">
                  <a:pos x="639" y="265"/>
                </a:cxn>
                <a:cxn ang="0">
                  <a:pos x="591" y="219"/>
                </a:cxn>
                <a:cxn ang="0">
                  <a:pos x="602" y="215"/>
                </a:cxn>
                <a:cxn ang="0">
                  <a:pos x="503" y="234"/>
                </a:cxn>
                <a:cxn ang="0">
                  <a:pos x="489" y="242"/>
                </a:cxn>
                <a:cxn ang="0">
                  <a:pos x="445" y="249"/>
                </a:cxn>
                <a:cxn ang="0">
                  <a:pos x="426" y="251"/>
                </a:cxn>
                <a:cxn ang="0">
                  <a:pos x="762" y="180"/>
                </a:cxn>
                <a:cxn ang="0">
                  <a:pos x="343" y="334"/>
                </a:cxn>
                <a:cxn ang="0">
                  <a:pos x="370" y="263"/>
                </a:cxn>
                <a:cxn ang="0">
                  <a:pos x="261" y="291"/>
                </a:cxn>
                <a:cxn ang="0">
                  <a:pos x="272" y="286"/>
                </a:cxn>
                <a:cxn ang="0">
                  <a:pos x="247" y="303"/>
                </a:cxn>
                <a:cxn ang="0">
                  <a:pos x="197" y="318"/>
                </a:cxn>
                <a:cxn ang="0">
                  <a:pos x="205" y="324"/>
                </a:cxn>
                <a:cxn ang="0">
                  <a:pos x="124" y="349"/>
                </a:cxn>
                <a:cxn ang="0">
                  <a:pos x="146" y="343"/>
                </a:cxn>
                <a:cxn ang="0">
                  <a:pos x="88" y="363"/>
                </a:cxn>
                <a:cxn ang="0">
                  <a:pos x="105" y="359"/>
                </a:cxn>
                <a:cxn ang="0">
                  <a:pos x="69" y="370"/>
                </a:cxn>
                <a:cxn ang="0">
                  <a:pos x="80" y="368"/>
                </a:cxn>
                <a:cxn ang="0">
                  <a:pos x="50" y="376"/>
                </a:cxn>
                <a:cxn ang="0">
                  <a:pos x="3" y="389"/>
                </a:cxn>
                <a:cxn ang="0">
                  <a:pos x="2" y="458"/>
                </a:cxn>
                <a:cxn ang="0">
                  <a:pos x="806" y="416"/>
                </a:cxn>
                <a:cxn ang="0">
                  <a:pos x="879" y="230"/>
                </a:cxn>
                <a:cxn ang="0">
                  <a:pos x="890" y="211"/>
                </a:cxn>
                <a:cxn ang="0">
                  <a:pos x="902" y="184"/>
                </a:cxn>
                <a:cxn ang="0">
                  <a:pos x="927" y="147"/>
                </a:cxn>
                <a:cxn ang="0">
                  <a:pos x="992" y="69"/>
                </a:cxn>
                <a:cxn ang="0">
                  <a:pos x="1011" y="57"/>
                </a:cxn>
                <a:cxn ang="0">
                  <a:pos x="1077" y="5"/>
                </a:cxn>
                <a:cxn ang="0">
                  <a:pos x="762" y="180"/>
                </a:cxn>
                <a:cxn ang="0">
                  <a:pos x="977" y="147"/>
                </a:cxn>
                <a:cxn ang="0">
                  <a:pos x="1140" y="136"/>
                </a:cxn>
                <a:cxn ang="0">
                  <a:pos x="762" y="180"/>
                </a:cxn>
                <a:cxn ang="0">
                  <a:pos x="1244" y="103"/>
                </a:cxn>
                <a:cxn ang="0">
                  <a:pos x="1274" y="98"/>
                </a:cxn>
                <a:cxn ang="0">
                  <a:pos x="1294" y="94"/>
                </a:cxn>
                <a:cxn ang="0">
                  <a:pos x="1309" y="103"/>
                </a:cxn>
                <a:cxn ang="0">
                  <a:pos x="1347" y="90"/>
                </a:cxn>
                <a:cxn ang="0">
                  <a:pos x="762" y="180"/>
                </a:cxn>
                <a:cxn ang="0">
                  <a:pos x="1374" y="90"/>
                </a:cxn>
                <a:cxn ang="0">
                  <a:pos x="1409" y="84"/>
                </a:cxn>
                <a:cxn ang="0">
                  <a:pos x="1440" y="84"/>
                </a:cxn>
                <a:cxn ang="0">
                  <a:pos x="1480" y="80"/>
                </a:cxn>
                <a:cxn ang="0">
                  <a:pos x="1480" y="80"/>
                </a:cxn>
                <a:cxn ang="0">
                  <a:pos x="1511" y="78"/>
                </a:cxn>
                <a:cxn ang="0">
                  <a:pos x="1572" y="78"/>
                </a:cxn>
              </a:cxnLst>
              <a:rect l="0" t="0" r="0" b="0"/>
              <a:pathLst>
                <a:path w="1587" h="462">
                  <a:moveTo>
                    <a:pt x="762" y="180"/>
                  </a:moveTo>
                  <a:lnTo>
                    <a:pt x="758" y="178"/>
                  </a:lnTo>
                  <a:lnTo>
                    <a:pt x="752" y="178"/>
                  </a:lnTo>
                  <a:lnTo>
                    <a:pt x="745" y="182"/>
                  </a:lnTo>
                  <a:lnTo>
                    <a:pt x="743" y="184"/>
                  </a:lnTo>
                  <a:lnTo>
                    <a:pt x="743" y="186"/>
                  </a:lnTo>
                  <a:lnTo>
                    <a:pt x="745" y="192"/>
                  </a:lnTo>
                  <a:lnTo>
                    <a:pt x="750" y="194"/>
                  </a:lnTo>
                  <a:lnTo>
                    <a:pt x="760" y="195"/>
                  </a:lnTo>
                  <a:lnTo>
                    <a:pt x="766" y="192"/>
                  </a:lnTo>
                  <a:lnTo>
                    <a:pt x="768" y="190"/>
                  </a:lnTo>
                  <a:lnTo>
                    <a:pt x="770" y="186"/>
                  </a:lnTo>
                  <a:lnTo>
                    <a:pt x="768" y="184"/>
                  </a:lnTo>
                  <a:lnTo>
                    <a:pt x="768" y="182"/>
                  </a:lnTo>
                  <a:lnTo>
                    <a:pt x="764" y="180"/>
                  </a:lnTo>
                  <a:lnTo>
                    <a:pt x="762" y="180"/>
                  </a:lnTo>
                  <a:lnTo>
                    <a:pt x="691" y="190"/>
                  </a:lnTo>
                  <a:lnTo>
                    <a:pt x="679" y="194"/>
                  </a:lnTo>
                  <a:lnTo>
                    <a:pt x="675" y="192"/>
                  </a:lnTo>
                  <a:lnTo>
                    <a:pt x="674" y="194"/>
                  </a:lnTo>
                  <a:lnTo>
                    <a:pt x="672" y="194"/>
                  </a:lnTo>
                  <a:lnTo>
                    <a:pt x="666" y="199"/>
                  </a:lnTo>
                  <a:lnTo>
                    <a:pt x="664" y="199"/>
                  </a:lnTo>
                  <a:lnTo>
                    <a:pt x="662" y="199"/>
                  </a:lnTo>
                  <a:lnTo>
                    <a:pt x="658" y="201"/>
                  </a:lnTo>
                  <a:lnTo>
                    <a:pt x="658" y="205"/>
                  </a:lnTo>
                  <a:lnTo>
                    <a:pt x="662" y="205"/>
                  </a:lnTo>
                  <a:lnTo>
                    <a:pt x="664" y="205"/>
                  </a:lnTo>
                  <a:lnTo>
                    <a:pt x="668" y="203"/>
                  </a:lnTo>
                  <a:lnTo>
                    <a:pt x="670" y="201"/>
                  </a:lnTo>
                  <a:lnTo>
                    <a:pt x="672" y="203"/>
                  </a:lnTo>
                  <a:lnTo>
                    <a:pt x="674" y="203"/>
                  </a:lnTo>
                  <a:lnTo>
                    <a:pt x="675" y="203"/>
                  </a:lnTo>
                  <a:lnTo>
                    <a:pt x="683" y="199"/>
                  </a:lnTo>
                  <a:lnTo>
                    <a:pt x="685" y="201"/>
                  </a:lnTo>
                  <a:lnTo>
                    <a:pt x="693" y="201"/>
                  </a:lnTo>
                  <a:lnTo>
                    <a:pt x="700" y="197"/>
                  </a:lnTo>
                  <a:lnTo>
                    <a:pt x="704" y="194"/>
                  </a:lnTo>
                  <a:lnTo>
                    <a:pt x="702" y="190"/>
                  </a:lnTo>
                  <a:lnTo>
                    <a:pt x="698" y="188"/>
                  </a:lnTo>
                  <a:lnTo>
                    <a:pt x="691" y="190"/>
                  </a:lnTo>
                  <a:lnTo>
                    <a:pt x="762" y="180"/>
                  </a:lnTo>
                  <a:lnTo>
                    <a:pt x="553" y="222"/>
                  </a:lnTo>
                  <a:lnTo>
                    <a:pt x="541" y="222"/>
                  </a:lnTo>
                  <a:lnTo>
                    <a:pt x="537" y="224"/>
                  </a:lnTo>
                  <a:lnTo>
                    <a:pt x="537" y="228"/>
                  </a:lnTo>
                  <a:lnTo>
                    <a:pt x="539" y="230"/>
                  </a:lnTo>
                  <a:lnTo>
                    <a:pt x="543" y="230"/>
                  </a:lnTo>
                  <a:lnTo>
                    <a:pt x="547" y="230"/>
                  </a:lnTo>
                  <a:lnTo>
                    <a:pt x="551" y="228"/>
                  </a:lnTo>
                  <a:lnTo>
                    <a:pt x="556" y="226"/>
                  </a:lnTo>
                  <a:lnTo>
                    <a:pt x="558" y="226"/>
                  </a:lnTo>
                  <a:lnTo>
                    <a:pt x="558" y="224"/>
                  </a:lnTo>
                  <a:lnTo>
                    <a:pt x="556" y="222"/>
                  </a:lnTo>
                  <a:lnTo>
                    <a:pt x="553" y="222"/>
                  </a:lnTo>
                  <a:lnTo>
                    <a:pt x="762" y="180"/>
                  </a:lnTo>
                  <a:lnTo>
                    <a:pt x="639" y="265"/>
                  </a:lnTo>
                  <a:lnTo>
                    <a:pt x="641" y="265"/>
                  </a:lnTo>
                  <a:lnTo>
                    <a:pt x="645" y="265"/>
                  </a:lnTo>
                  <a:lnTo>
                    <a:pt x="649" y="261"/>
                  </a:lnTo>
                  <a:lnTo>
                    <a:pt x="647" y="259"/>
                  </a:lnTo>
                  <a:lnTo>
                    <a:pt x="645" y="259"/>
                  </a:lnTo>
                  <a:lnTo>
                    <a:pt x="641" y="261"/>
                  </a:lnTo>
                  <a:lnTo>
                    <a:pt x="639" y="265"/>
                  </a:lnTo>
                  <a:lnTo>
                    <a:pt x="762" y="180"/>
                  </a:lnTo>
                  <a:lnTo>
                    <a:pt x="593" y="213"/>
                  </a:lnTo>
                  <a:lnTo>
                    <a:pt x="591" y="213"/>
                  </a:lnTo>
                  <a:lnTo>
                    <a:pt x="585" y="213"/>
                  </a:lnTo>
                  <a:lnTo>
                    <a:pt x="581" y="215"/>
                  </a:lnTo>
                  <a:lnTo>
                    <a:pt x="581" y="219"/>
                  </a:lnTo>
                  <a:lnTo>
                    <a:pt x="583" y="220"/>
                  </a:lnTo>
                  <a:lnTo>
                    <a:pt x="591" y="219"/>
                  </a:lnTo>
                  <a:lnTo>
                    <a:pt x="593" y="217"/>
                  </a:lnTo>
                  <a:lnTo>
                    <a:pt x="593" y="215"/>
                  </a:lnTo>
                  <a:lnTo>
                    <a:pt x="593" y="213"/>
                  </a:lnTo>
                  <a:lnTo>
                    <a:pt x="762" y="180"/>
                  </a:lnTo>
                  <a:lnTo>
                    <a:pt x="597" y="215"/>
                  </a:lnTo>
                  <a:lnTo>
                    <a:pt x="595" y="217"/>
                  </a:lnTo>
                  <a:lnTo>
                    <a:pt x="599" y="217"/>
                  </a:lnTo>
                  <a:lnTo>
                    <a:pt x="602" y="215"/>
                  </a:lnTo>
                  <a:lnTo>
                    <a:pt x="602" y="213"/>
                  </a:lnTo>
                  <a:lnTo>
                    <a:pt x="601" y="211"/>
                  </a:lnTo>
                  <a:lnTo>
                    <a:pt x="599" y="211"/>
                  </a:lnTo>
                  <a:lnTo>
                    <a:pt x="597" y="215"/>
                  </a:lnTo>
                  <a:lnTo>
                    <a:pt x="762" y="180"/>
                  </a:lnTo>
                  <a:lnTo>
                    <a:pt x="512" y="234"/>
                  </a:lnTo>
                  <a:lnTo>
                    <a:pt x="505" y="232"/>
                  </a:lnTo>
                  <a:lnTo>
                    <a:pt x="503" y="234"/>
                  </a:lnTo>
                  <a:lnTo>
                    <a:pt x="503" y="236"/>
                  </a:lnTo>
                  <a:lnTo>
                    <a:pt x="510" y="236"/>
                  </a:lnTo>
                  <a:lnTo>
                    <a:pt x="512" y="234"/>
                  </a:lnTo>
                  <a:lnTo>
                    <a:pt x="762" y="180"/>
                  </a:lnTo>
                  <a:lnTo>
                    <a:pt x="501" y="240"/>
                  </a:lnTo>
                  <a:lnTo>
                    <a:pt x="489" y="238"/>
                  </a:lnTo>
                  <a:lnTo>
                    <a:pt x="487" y="240"/>
                  </a:lnTo>
                  <a:lnTo>
                    <a:pt x="489" y="242"/>
                  </a:lnTo>
                  <a:lnTo>
                    <a:pt x="491" y="242"/>
                  </a:lnTo>
                  <a:lnTo>
                    <a:pt x="497" y="242"/>
                  </a:lnTo>
                  <a:lnTo>
                    <a:pt x="499" y="242"/>
                  </a:lnTo>
                  <a:lnTo>
                    <a:pt x="501" y="240"/>
                  </a:lnTo>
                  <a:lnTo>
                    <a:pt x="762" y="180"/>
                  </a:lnTo>
                  <a:lnTo>
                    <a:pt x="439" y="245"/>
                  </a:lnTo>
                  <a:lnTo>
                    <a:pt x="439" y="247"/>
                  </a:lnTo>
                  <a:lnTo>
                    <a:pt x="445" y="249"/>
                  </a:lnTo>
                  <a:lnTo>
                    <a:pt x="449" y="247"/>
                  </a:lnTo>
                  <a:lnTo>
                    <a:pt x="453" y="245"/>
                  </a:lnTo>
                  <a:lnTo>
                    <a:pt x="451" y="243"/>
                  </a:lnTo>
                  <a:lnTo>
                    <a:pt x="447" y="242"/>
                  </a:lnTo>
                  <a:lnTo>
                    <a:pt x="443" y="243"/>
                  </a:lnTo>
                  <a:lnTo>
                    <a:pt x="439" y="245"/>
                  </a:lnTo>
                  <a:lnTo>
                    <a:pt x="762" y="180"/>
                  </a:lnTo>
                  <a:lnTo>
                    <a:pt x="426" y="251"/>
                  </a:lnTo>
                  <a:lnTo>
                    <a:pt x="426" y="253"/>
                  </a:lnTo>
                  <a:lnTo>
                    <a:pt x="430" y="253"/>
                  </a:lnTo>
                  <a:lnTo>
                    <a:pt x="434" y="253"/>
                  </a:lnTo>
                  <a:lnTo>
                    <a:pt x="432" y="249"/>
                  </a:lnTo>
                  <a:lnTo>
                    <a:pt x="430" y="247"/>
                  </a:lnTo>
                  <a:lnTo>
                    <a:pt x="426" y="247"/>
                  </a:lnTo>
                  <a:lnTo>
                    <a:pt x="426" y="251"/>
                  </a:lnTo>
                  <a:lnTo>
                    <a:pt x="762" y="180"/>
                  </a:lnTo>
                  <a:lnTo>
                    <a:pt x="338" y="334"/>
                  </a:lnTo>
                  <a:lnTo>
                    <a:pt x="336" y="336"/>
                  </a:lnTo>
                  <a:lnTo>
                    <a:pt x="336" y="338"/>
                  </a:lnTo>
                  <a:lnTo>
                    <a:pt x="338" y="339"/>
                  </a:lnTo>
                  <a:lnTo>
                    <a:pt x="343" y="339"/>
                  </a:lnTo>
                  <a:lnTo>
                    <a:pt x="343" y="338"/>
                  </a:lnTo>
                  <a:lnTo>
                    <a:pt x="343" y="336"/>
                  </a:lnTo>
                  <a:lnTo>
                    <a:pt x="343" y="334"/>
                  </a:lnTo>
                  <a:lnTo>
                    <a:pt x="338" y="334"/>
                  </a:lnTo>
                  <a:lnTo>
                    <a:pt x="762" y="180"/>
                  </a:lnTo>
                  <a:lnTo>
                    <a:pt x="364" y="265"/>
                  </a:lnTo>
                  <a:lnTo>
                    <a:pt x="364" y="267"/>
                  </a:lnTo>
                  <a:lnTo>
                    <a:pt x="366" y="267"/>
                  </a:lnTo>
                  <a:lnTo>
                    <a:pt x="368" y="267"/>
                  </a:lnTo>
                  <a:lnTo>
                    <a:pt x="370" y="265"/>
                  </a:lnTo>
                  <a:lnTo>
                    <a:pt x="370" y="263"/>
                  </a:lnTo>
                  <a:lnTo>
                    <a:pt x="368" y="261"/>
                  </a:lnTo>
                  <a:lnTo>
                    <a:pt x="364" y="265"/>
                  </a:lnTo>
                  <a:lnTo>
                    <a:pt x="762" y="180"/>
                  </a:lnTo>
                  <a:lnTo>
                    <a:pt x="272" y="286"/>
                  </a:lnTo>
                  <a:lnTo>
                    <a:pt x="268" y="286"/>
                  </a:lnTo>
                  <a:lnTo>
                    <a:pt x="263" y="288"/>
                  </a:lnTo>
                  <a:lnTo>
                    <a:pt x="261" y="290"/>
                  </a:lnTo>
                  <a:lnTo>
                    <a:pt x="261" y="291"/>
                  </a:lnTo>
                  <a:lnTo>
                    <a:pt x="261" y="295"/>
                  </a:lnTo>
                  <a:lnTo>
                    <a:pt x="263" y="293"/>
                  </a:lnTo>
                  <a:lnTo>
                    <a:pt x="268" y="293"/>
                  </a:lnTo>
                  <a:lnTo>
                    <a:pt x="272" y="293"/>
                  </a:lnTo>
                  <a:lnTo>
                    <a:pt x="276" y="291"/>
                  </a:lnTo>
                  <a:lnTo>
                    <a:pt x="276" y="290"/>
                  </a:lnTo>
                  <a:lnTo>
                    <a:pt x="276" y="288"/>
                  </a:lnTo>
                  <a:lnTo>
                    <a:pt x="272" y="286"/>
                  </a:lnTo>
                  <a:lnTo>
                    <a:pt x="762" y="180"/>
                  </a:lnTo>
                  <a:lnTo>
                    <a:pt x="253" y="297"/>
                  </a:lnTo>
                  <a:lnTo>
                    <a:pt x="247" y="299"/>
                  </a:lnTo>
                  <a:lnTo>
                    <a:pt x="242" y="299"/>
                  </a:lnTo>
                  <a:lnTo>
                    <a:pt x="240" y="301"/>
                  </a:lnTo>
                  <a:lnTo>
                    <a:pt x="238" y="303"/>
                  </a:lnTo>
                  <a:lnTo>
                    <a:pt x="242" y="303"/>
                  </a:lnTo>
                  <a:lnTo>
                    <a:pt x="247" y="303"/>
                  </a:lnTo>
                  <a:lnTo>
                    <a:pt x="251" y="305"/>
                  </a:lnTo>
                  <a:lnTo>
                    <a:pt x="255" y="303"/>
                  </a:lnTo>
                  <a:lnTo>
                    <a:pt x="259" y="297"/>
                  </a:lnTo>
                  <a:lnTo>
                    <a:pt x="257" y="295"/>
                  </a:lnTo>
                  <a:lnTo>
                    <a:pt x="253" y="297"/>
                  </a:lnTo>
                  <a:lnTo>
                    <a:pt x="762" y="180"/>
                  </a:lnTo>
                  <a:lnTo>
                    <a:pt x="201" y="320"/>
                  </a:lnTo>
                  <a:lnTo>
                    <a:pt x="197" y="318"/>
                  </a:lnTo>
                  <a:lnTo>
                    <a:pt x="195" y="320"/>
                  </a:lnTo>
                  <a:lnTo>
                    <a:pt x="188" y="324"/>
                  </a:lnTo>
                  <a:lnTo>
                    <a:pt x="188" y="326"/>
                  </a:lnTo>
                  <a:lnTo>
                    <a:pt x="192" y="326"/>
                  </a:lnTo>
                  <a:lnTo>
                    <a:pt x="195" y="326"/>
                  </a:lnTo>
                  <a:lnTo>
                    <a:pt x="199" y="324"/>
                  </a:lnTo>
                  <a:lnTo>
                    <a:pt x="203" y="324"/>
                  </a:lnTo>
                  <a:lnTo>
                    <a:pt x="205" y="324"/>
                  </a:lnTo>
                  <a:lnTo>
                    <a:pt x="205" y="320"/>
                  </a:lnTo>
                  <a:lnTo>
                    <a:pt x="201" y="320"/>
                  </a:lnTo>
                  <a:lnTo>
                    <a:pt x="762" y="180"/>
                  </a:lnTo>
                  <a:lnTo>
                    <a:pt x="136" y="341"/>
                  </a:lnTo>
                  <a:lnTo>
                    <a:pt x="128" y="345"/>
                  </a:lnTo>
                  <a:lnTo>
                    <a:pt x="122" y="347"/>
                  </a:lnTo>
                  <a:lnTo>
                    <a:pt x="122" y="349"/>
                  </a:lnTo>
                  <a:lnTo>
                    <a:pt x="124" y="349"/>
                  </a:lnTo>
                  <a:lnTo>
                    <a:pt x="128" y="351"/>
                  </a:lnTo>
                  <a:lnTo>
                    <a:pt x="132" y="349"/>
                  </a:lnTo>
                  <a:lnTo>
                    <a:pt x="136" y="349"/>
                  </a:lnTo>
                  <a:lnTo>
                    <a:pt x="140" y="349"/>
                  </a:lnTo>
                  <a:lnTo>
                    <a:pt x="144" y="349"/>
                  </a:lnTo>
                  <a:lnTo>
                    <a:pt x="146" y="347"/>
                  </a:lnTo>
                  <a:lnTo>
                    <a:pt x="146" y="345"/>
                  </a:lnTo>
                  <a:lnTo>
                    <a:pt x="146" y="343"/>
                  </a:lnTo>
                  <a:lnTo>
                    <a:pt x="144" y="341"/>
                  </a:lnTo>
                  <a:lnTo>
                    <a:pt x="136" y="341"/>
                  </a:lnTo>
                  <a:lnTo>
                    <a:pt x="762" y="180"/>
                  </a:lnTo>
                  <a:lnTo>
                    <a:pt x="105" y="357"/>
                  </a:lnTo>
                  <a:lnTo>
                    <a:pt x="101" y="359"/>
                  </a:lnTo>
                  <a:lnTo>
                    <a:pt x="98" y="359"/>
                  </a:lnTo>
                  <a:lnTo>
                    <a:pt x="92" y="361"/>
                  </a:lnTo>
                  <a:lnTo>
                    <a:pt x="88" y="363"/>
                  </a:lnTo>
                  <a:lnTo>
                    <a:pt x="86" y="364"/>
                  </a:lnTo>
                  <a:lnTo>
                    <a:pt x="88" y="364"/>
                  </a:lnTo>
                  <a:lnTo>
                    <a:pt x="90" y="366"/>
                  </a:lnTo>
                  <a:lnTo>
                    <a:pt x="94" y="364"/>
                  </a:lnTo>
                  <a:lnTo>
                    <a:pt x="98" y="363"/>
                  </a:lnTo>
                  <a:lnTo>
                    <a:pt x="98" y="361"/>
                  </a:lnTo>
                  <a:lnTo>
                    <a:pt x="101" y="361"/>
                  </a:lnTo>
                  <a:lnTo>
                    <a:pt x="105" y="359"/>
                  </a:lnTo>
                  <a:lnTo>
                    <a:pt x="111" y="355"/>
                  </a:lnTo>
                  <a:lnTo>
                    <a:pt x="113" y="351"/>
                  </a:lnTo>
                  <a:lnTo>
                    <a:pt x="109" y="355"/>
                  </a:lnTo>
                  <a:lnTo>
                    <a:pt x="105" y="357"/>
                  </a:lnTo>
                  <a:lnTo>
                    <a:pt x="762" y="180"/>
                  </a:lnTo>
                  <a:lnTo>
                    <a:pt x="76" y="368"/>
                  </a:lnTo>
                  <a:lnTo>
                    <a:pt x="73" y="370"/>
                  </a:lnTo>
                  <a:lnTo>
                    <a:pt x="69" y="370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61" y="374"/>
                  </a:lnTo>
                  <a:lnTo>
                    <a:pt x="65" y="376"/>
                  </a:lnTo>
                  <a:lnTo>
                    <a:pt x="69" y="376"/>
                  </a:lnTo>
                  <a:lnTo>
                    <a:pt x="76" y="374"/>
                  </a:lnTo>
                  <a:lnTo>
                    <a:pt x="80" y="372"/>
                  </a:lnTo>
                  <a:lnTo>
                    <a:pt x="80" y="368"/>
                  </a:lnTo>
                  <a:lnTo>
                    <a:pt x="76" y="368"/>
                  </a:lnTo>
                  <a:lnTo>
                    <a:pt x="762" y="180"/>
                  </a:lnTo>
                  <a:lnTo>
                    <a:pt x="50" y="376"/>
                  </a:lnTo>
                  <a:lnTo>
                    <a:pt x="53" y="378"/>
                  </a:lnTo>
                  <a:lnTo>
                    <a:pt x="53" y="374"/>
                  </a:lnTo>
                  <a:lnTo>
                    <a:pt x="51" y="374"/>
                  </a:lnTo>
                  <a:lnTo>
                    <a:pt x="50" y="374"/>
                  </a:lnTo>
                  <a:lnTo>
                    <a:pt x="50" y="376"/>
                  </a:lnTo>
                  <a:lnTo>
                    <a:pt x="762" y="180"/>
                  </a:lnTo>
                  <a:lnTo>
                    <a:pt x="3" y="389"/>
                  </a:lnTo>
                  <a:lnTo>
                    <a:pt x="5" y="393"/>
                  </a:lnTo>
                  <a:lnTo>
                    <a:pt x="7" y="391"/>
                  </a:lnTo>
                  <a:lnTo>
                    <a:pt x="9" y="389"/>
                  </a:lnTo>
                  <a:lnTo>
                    <a:pt x="7" y="389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762" y="180"/>
                  </a:lnTo>
                  <a:lnTo>
                    <a:pt x="2" y="458"/>
                  </a:lnTo>
                  <a:lnTo>
                    <a:pt x="0" y="460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2" y="458"/>
                  </a:lnTo>
                  <a:lnTo>
                    <a:pt x="762" y="180"/>
                  </a:lnTo>
                  <a:lnTo>
                    <a:pt x="800" y="418"/>
                  </a:lnTo>
                  <a:lnTo>
                    <a:pt x="802" y="420"/>
                  </a:lnTo>
                  <a:lnTo>
                    <a:pt x="802" y="424"/>
                  </a:lnTo>
                  <a:lnTo>
                    <a:pt x="806" y="424"/>
                  </a:lnTo>
                  <a:lnTo>
                    <a:pt x="806" y="422"/>
                  </a:lnTo>
                  <a:lnTo>
                    <a:pt x="806" y="418"/>
                  </a:lnTo>
                  <a:lnTo>
                    <a:pt x="806" y="416"/>
                  </a:lnTo>
                  <a:lnTo>
                    <a:pt x="802" y="416"/>
                  </a:lnTo>
                  <a:lnTo>
                    <a:pt x="800" y="418"/>
                  </a:lnTo>
                  <a:lnTo>
                    <a:pt x="762" y="180"/>
                  </a:lnTo>
                  <a:lnTo>
                    <a:pt x="871" y="232"/>
                  </a:lnTo>
                  <a:lnTo>
                    <a:pt x="871" y="234"/>
                  </a:lnTo>
                  <a:lnTo>
                    <a:pt x="873" y="236"/>
                  </a:lnTo>
                  <a:lnTo>
                    <a:pt x="877" y="232"/>
                  </a:lnTo>
                  <a:lnTo>
                    <a:pt x="879" y="230"/>
                  </a:lnTo>
                  <a:lnTo>
                    <a:pt x="877" y="228"/>
                  </a:lnTo>
                  <a:lnTo>
                    <a:pt x="875" y="228"/>
                  </a:lnTo>
                  <a:lnTo>
                    <a:pt x="871" y="232"/>
                  </a:lnTo>
                  <a:lnTo>
                    <a:pt x="762" y="180"/>
                  </a:lnTo>
                  <a:lnTo>
                    <a:pt x="889" y="215"/>
                  </a:lnTo>
                  <a:lnTo>
                    <a:pt x="890" y="213"/>
                  </a:lnTo>
                  <a:lnTo>
                    <a:pt x="892" y="211"/>
                  </a:lnTo>
                  <a:lnTo>
                    <a:pt x="890" y="211"/>
                  </a:lnTo>
                  <a:lnTo>
                    <a:pt x="889" y="215"/>
                  </a:lnTo>
                  <a:lnTo>
                    <a:pt x="762" y="180"/>
                  </a:lnTo>
                  <a:lnTo>
                    <a:pt x="898" y="186"/>
                  </a:lnTo>
                  <a:lnTo>
                    <a:pt x="898" y="188"/>
                  </a:lnTo>
                  <a:lnTo>
                    <a:pt x="900" y="188"/>
                  </a:lnTo>
                  <a:lnTo>
                    <a:pt x="904" y="186"/>
                  </a:lnTo>
                  <a:lnTo>
                    <a:pt x="904" y="184"/>
                  </a:lnTo>
                  <a:lnTo>
                    <a:pt x="902" y="184"/>
                  </a:lnTo>
                  <a:lnTo>
                    <a:pt x="900" y="184"/>
                  </a:lnTo>
                  <a:lnTo>
                    <a:pt x="898" y="186"/>
                  </a:lnTo>
                  <a:lnTo>
                    <a:pt x="762" y="180"/>
                  </a:lnTo>
                  <a:lnTo>
                    <a:pt x="921" y="151"/>
                  </a:lnTo>
                  <a:lnTo>
                    <a:pt x="923" y="151"/>
                  </a:lnTo>
                  <a:lnTo>
                    <a:pt x="925" y="151"/>
                  </a:lnTo>
                  <a:lnTo>
                    <a:pt x="927" y="149"/>
                  </a:lnTo>
                  <a:lnTo>
                    <a:pt x="927" y="147"/>
                  </a:lnTo>
                  <a:lnTo>
                    <a:pt x="927" y="146"/>
                  </a:lnTo>
                  <a:lnTo>
                    <a:pt x="925" y="146"/>
                  </a:lnTo>
                  <a:lnTo>
                    <a:pt x="921" y="151"/>
                  </a:lnTo>
                  <a:lnTo>
                    <a:pt x="762" y="180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0" y="73"/>
                  </a:lnTo>
                  <a:lnTo>
                    <a:pt x="992" y="69"/>
                  </a:lnTo>
                  <a:lnTo>
                    <a:pt x="994" y="67"/>
                  </a:lnTo>
                  <a:lnTo>
                    <a:pt x="992" y="65"/>
                  </a:lnTo>
                  <a:lnTo>
                    <a:pt x="990" y="65"/>
                  </a:lnTo>
                  <a:lnTo>
                    <a:pt x="988" y="69"/>
                  </a:lnTo>
                  <a:lnTo>
                    <a:pt x="986" y="73"/>
                  </a:lnTo>
                  <a:lnTo>
                    <a:pt x="762" y="180"/>
                  </a:lnTo>
                  <a:lnTo>
                    <a:pt x="1008" y="57"/>
                  </a:lnTo>
                  <a:lnTo>
                    <a:pt x="1011" y="57"/>
                  </a:lnTo>
                  <a:lnTo>
                    <a:pt x="1017" y="52"/>
                  </a:lnTo>
                  <a:lnTo>
                    <a:pt x="1021" y="46"/>
                  </a:lnTo>
                  <a:lnTo>
                    <a:pt x="1019" y="46"/>
                  </a:lnTo>
                  <a:lnTo>
                    <a:pt x="1015" y="50"/>
                  </a:lnTo>
                  <a:lnTo>
                    <a:pt x="1008" y="57"/>
                  </a:lnTo>
                  <a:lnTo>
                    <a:pt x="762" y="180"/>
                  </a:lnTo>
                  <a:lnTo>
                    <a:pt x="1077" y="4"/>
                  </a:lnTo>
                  <a:lnTo>
                    <a:pt x="1077" y="5"/>
                  </a:lnTo>
                  <a:lnTo>
                    <a:pt x="1081" y="5"/>
                  </a:lnTo>
                  <a:lnTo>
                    <a:pt x="1082" y="4"/>
                  </a:lnTo>
                  <a:lnTo>
                    <a:pt x="1084" y="0"/>
                  </a:lnTo>
                  <a:lnTo>
                    <a:pt x="1082" y="0"/>
                  </a:lnTo>
                  <a:lnTo>
                    <a:pt x="1081" y="0"/>
                  </a:lnTo>
                  <a:lnTo>
                    <a:pt x="1079" y="2"/>
                  </a:lnTo>
                  <a:lnTo>
                    <a:pt x="1077" y="4"/>
                  </a:lnTo>
                  <a:lnTo>
                    <a:pt x="762" y="180"/>
                  </a:lnTo>
                  <a:lnTo>
                    <a:pt x="977" y="153"/>
                  </a:lnTo>
                  <a:lnTo>
                    <a:pt x="977" y="155"/>
                  </a:lnTo>
                  <a:lnTo>
                    <a:pt x="979" y="155"/>
                  </a:lnTo>
                  <a:lnTo>
                    <a:pt x="981" y="153"/>
                  </a:lnTo>
                  <a:lnTo>
                    <a:pt x="981" y="151"/>
                  </a:lnTo>
                  <a:lnTo>
                    <a:pt x="979" y="147"/>
                  </a:lnTo>
                  <a:lnTo>
                    <a:pt x="977" y="146"/>
                  </a:lnTo>
                  <a:lnTo>
                    <a:pt x="977" y="147"/>
                  </a:lnTo>
                  <a:lnTo>
                    <a:pt x="977" y="153"/>
                  </a:lnTo>
                  <a:lnTo>
                    <a:pt x="762" y="180"/>
                  </a:lnTo>
                  <a:lnTo>
                    <a:pt x="1140" y="136"/>
                  </a:lnTo>
                  <a:lnTo>
                    <a:pt x="1142" y="138"/>
                  </a:lnTo>
                  <a:lnTo>
                    <a:pt x="1142" y="136"/>
                  </a:lnTo>
                  <a:lnTo>
                    <a:pt x="1146" y="132"/>
                  </a:lnTo>
                  <a:lnTo>
                    <a:pt x="1144" y="130"/>
                  </a:lnTo>
                  <a:lnTo>
                    <a:pt x="1140" y="136"/>
                  </a:lnTo>
                  <a:lnTo>
                    <a:pt x="762" y="180"/>
                  </a:lnTo>
                  <a:lnTo>
                    <a:pt x="1180" y="132"/>
                  </a:lnTo>
                  <a:lnTo>
                    <a:pt x="1180" y="134"/>
                  </a:lnTo>
                  <a:lnTo>
                    <a:pt x="1182" y="134"/>
                  </a:lnTo>
                  <a:lnTo>
                    <a:pt x="1184" y="130"/>
                  </a:lnTo>
                  <a:lnTo>
                    <a:pt x="1184" y="128"/>
                  </a:lnTo>
                  <a:lnTo>
                    <a:pt x="1180" y="132"/>
                  </a:lnTo>
                  <a:lnTo>
                    <a:pt x="762" y="180"/>
                  </a:lnTo>
                  <a:lnTo>
                    <a:pt x="1244" y="103"/>
                  </a:lnTo>
                  <a:lnTo>
                    <a:pt x="1246" y="105"/>
                  </a:lnTo>
                  <a:lnTo>
                    <a:pt x="1248" y="105"/>
                  </a:lnTo>
                  <a:lnTo>
                    <a:pt x="1250" y="103"/>
                  </a:lnTo>
                  <a:lnTo>
                    <a:pt x="1251" y="101"/>
                  </a:lnTo>
                  <a:lnTo>
                    <a:pt x="1250" y="100"/>
                  </a:lnTo>
                  <a:lnTo>
                    <a:pt x="1248" y="100"/>
                  </a:lnTo>
                  <a:lnTo>
                    <a:pt x="1244" y="103"/>
                  </a:lnTo>
                  <a:lnTo>
                    <a:pt x="762" y="180"/>
                  </a:lnTo>
                  <a:lnTo>
                    <a:pt x="1271" y="100"/>
                  </a:lnTo>
                  <a:lnTo>
                    <a:pt x="1271" y="101"/>
                  </a:lnTo>
                  <a:lnTo>
                    <a:pt x="1274" y="101"/>
                  </a:lnTo>
                  <a:lnTo>
                    <a:pt x="1276" y="100"/>
                  </a:lnTo>
                  <a:lnTo>
                    <a:pt x="1278" y="98"/>
                  </a:lnTo>
                  <a:lnTo>
                    <a:pt x="1276" y="98"/>
                  </a:lnTo>
                  <a:lnTo>
                    <a:pt x="1274" y="98"/>
                  </a:lnTo>
                  <a:lnTo>
                    <a:pt x="1271" y="98"/>
                  </a:lnTo>
                  <a:lnTo>
                    <a:pt x="1271" y="100"/>
                  </a:lnTo>
                  <a:lnTo>
                    <a:pt x="762" y="180"/>
                  </a:lnTo>
                  <a:lnTo>
                    <a:pt x="1286" y="96"/>
                  </a:lnTo>
                  <a:lnTo>
                    <a:pt x="1286" y="98"/>
                  </a:lnTo>
                  <a:lnTo>
                    <a:pt x="1290" y="98"/>
                  </a:lnTo>
                  <a:lnTo>
                    <a:pt x="1292" y="96"/>
                  </a:lnTo>
                  <a:lnTo>
                    <a:pt x="1294" y="94"/>
                  </a:lnTo>
                  <a:lnTo>
                    <a:pt x="1294" y="92"/>
                  </a:lnTo>
                  <a:lnTo>
                    <a:pt x="1292" y="92"/>
                  </a:lnTo>
                  <a:lnTo>
                    <a:pt x="1286" y="96"/>
                  </a:lnTo>
                  <a:lnTo>
                    <a:pt x="762" y="180"/>
                  </a:lnTo>
                  <a:lnTo>
                    <a:pt x="1303" y="105"/>
                  </a:lnTo>
                  <a:lnTo>
                    <a:pt x="1305" y="105"/>
                  </a:lnTo>
                  <a:lnTo>
                    <a:pt x="1307" y="105"/>
                  </a:lnTo>
                  <a:lnTo>
                    <a:pt x="1309" y="103"/>
                  </a:lnTo>
                  <a:lnTo>
                    <a:pt x="1311" y="100"/>
                  </a:lnTo>
                  <a:lnTo>
                    <a:pt x="1309" y="100"/>
                  </a:lnTo>
                  <a:lnTo>
                    <a:pt x="1307" y="100"/>
                  </a:lnTo>
                  <a:lnTo>
                    <a:pt x="1305" y="101"/>
                  </a:lnTo>
                  <a:lnTo>
                    <a:pt x="1303" y="105"/>
                  </a:lnTo>
                  <a:lnTo>
                    <a:pt x="762" y="180"/>
                  </a:lnTo>
                  <a:lnTo>
                    <a:pt x="1346" y="88"/>
                  </a:lnTo>
                  <a:lnTo>
                    <a:pt x="1347" y="90"/>
                  </a:lnTo>
                  <a:lnTo>
                    <a:pt x="1347" y="90"/>
                  </a:lnTo>
                  <a:lnTo>
                    <a:pt x="1351" y="90"/>
                  </a:lnTo>
                  <a:lnTo>
                    <a:pt x="1353" y="88"/>
                  </a:lnTo>
                  <a:lnTo>
                    <a:pt x="1351" y="86"/>
                  </a:lnTo>
                  <a:lnTo>
                    <a:pt x="1349" y="84"/>
                  </a:lnTo>
                  <a:lnTo>
                    <a:pt x="1347" y="86"/>
                  </a:lnTo>
                  <a:lnTo>
                    <a:pt x="1346" y="88"/>
                  </a:lnTo>
                  <a:lnTo>
                    <a:pt x="762" y="180"/>
                  </a:lnTo>
                  <a:lnTo>
                    <a:pt x="1374" y="90"/>
                  </a:lnTo>
                  <a:lnTo>
                    <a:pt x="1370" y="92"/>
                  </a:lnTo>
                  <a:lnTo>
                    <a:pt x="1365" y="96"/>
                  </a:lnTo>
                  <a:lnTo>
                    <a:pt x="1367" y="98"/>
                  </a:lnTo>
                  <a:lnTo>
                    <a:pt x="1372" y="98"/>
                  </a:lnTo>
                  <a:lnTo>
                    <a:pt x="1374" y="94"/>
                  </a:lnTo>
                  <a:lnTo>
                    <a:pt x="1376" y="92"/>
                  </a:lnTo>
                  <a:lnTo>
                    <a:pt x="1374" y="90"/>
                  </a:lnTo>
                  <a:lnTo>
                    <a:pt x="762" y="180"/>
                  </a:lnTo>
                  <a:lnTo>
                    <a:pt x="1407" y="86"/>
                  </a:lnTo>
                  <a:lnTo>
                    <a:pt x="1407" y="88"/>
                  </a:lnTo>
                  <a:lnTo>
                    <a:pt x="1409" y="88"/>
                  </a:lnTo>
                  <a:lnTo>
                    <a:pt x="1415" y="86"/>
                  </a:lnTo>
                  <a:lnTo>
                    <a:pt x="1413" y="84"/>
                  </a:lnTo>
                  <a:lnTo>
                    <a:pt x="1411" y="84"/>
                  </a:lnTo>
                  <a:lnTo>
                    <a:pt x="1409" y="84"/>
                  </a:lnTo>
                  <a:lnTo>
                    <a:pt x="1407" y="86"/>
                  </a:lnTo>
                  <a:lnTo>
                    <a:pt x="762" y="180"/>
                  </a:lnTo>
                  <a:lnTo>
                    <a:pt x="1459" y="78"/>
                  </a:lnTo>
                  <a:lnTo>
                    <a:pt x="1455" y="80"/>
                  </a:lnTo>
                  <a:lnTo>
                    <a:pt x="1451" y="78"/>
                  </a:lnTo>
                  <a:lnTo>
                    <a:pt x="1445" y="80"/>
                  </a:lnTo>
                  <a:lnTo>
                    <a:pt x="1442" y="84"/>
                  </a:lnTo>
                  <a:lnTo>
                    <a:pt x="1440" y="84"/>
                  </a:lnTo>
                  <a:lnTo>
                    <a:pt x="1442" y="86"/>
                  </a:lnTo>
                  <a:lnTo>
                    <a:pt x="1449" y="88"/>
                  </a:lnTo>
                  <a:lnTo>
                    <a:pt x="1455" y="86"/>
                  </a:lnTo>
                  <a:lnTo>
                    <a:pt x="1459" y="84"/>
                  </a:lnTo>
                  <a:lnTo>
                    <a:pt x="1461" y="80"/>
                  </a:lnTo>
                  <a:lnTo>
                    <a:pt x="1459" y="78"/>
                  </a:lnTo>
                  <a:lnTo>
                    <a:pt x="762" y="180"/>
                  </a:lnTo>
                  <a:lnTo>
                    <a:pt x="1480" y="80"/>
                  </a:lnTo>
                  <a:lnTo>
                    <a:pt x="1470" y="84"/>
                  </a:lnTo>
                  <a:lnTo>
                    <a:pt x="1468" y="84"/>
                  </a:lnTo>
                  <a:lnTo>
                    <a:pt x="1470" y="84"/>
                  </a:lnTo>
                  <a:lnTo>
                    <a:pt x="1476" y="86"/>
                  </a:lnTo>
                  <a:lnTo>
                    <a:pt x="1480" y="86"/>
                  </a:lnTo>
                  <a:lnTo>
                    <a:pt x="1482" y="82"/>
                  </a:lnTo>
                  <a:lnTo>
                    <a:pt x="1482" y="80"/>
                  </a:lnTo>
                  <a:lnTo>
                    <a:pt x="1480" y="80"/>
                  </a:lnTo>
                  <a:lnTo>
                    <a:pt x="762" y="180"/>
                  </a:lnTo>
                  <a:lnTo>
                    <a:pt x="1503" y="76"/>
                  </a:lnTo>
                  <a:lnTo>
                    <a:pt x="1497" y="76"/>
                  </a:lnTo>
                  <a:lnTo>
                    <a:pt x="1493" y="80"/>
                  </a:lnTo>
                  <a:lnTo>
                    <a:pt x="1495" y="82"/>
                  </a:lnTo>
                  <a:lnTo>
                    <a:pt x="1499" y="82"/>
                  </a:lnTo>
                  <a:lnTo>
                    <a:pt x="1509" y="80"/>
                  </a:lnTo>
                  <a:lnTo>
                    <a:pt x="1511" y="78"/>
                  </a:lnTo>
                  <a:lnTo>
                    <a:pt x="1513" y="75"/>
                  </a:lnTo>
                  <a:lnTo>
                    <a:pt x="1511" y="75"/>
                  </a:lnTo>
                  <a:lnTo>
                    <a:pt x="1509" y="75"/>
                  </a:lnTo>
                  <a:lnTo>
                    <a:pt x="1503" y="76"/>
                  </a:lnTo>
                  <a:lnTo>
                    <a:pt x="762" y="180"/>
                  </a:lnTo>
                  <a:lnTo>
                    <a:pt x="1584" y="75"/>
                  </a:lnTo>
                  <a:lnTo>
                    <a:pt x="1578" y="75"/>
                  </a:lnTo>
                  <a:lnTo>
                    <a:pt x="1572" y="78"/>
                  </a:lnTo>
                  <a:lnTo>
                    <a:pt x="1574" y="80"/>
                  </a:lnTo>
                  <a:lnTo>
                    <a:pt x="1576" y="80"/>
                  </a:lnTo>
                  <a:lnTo>
                    <a:pt x="1584" y="78"/>
                  </a:lnTo>
                  <a:lnTo>
                    <a:pt x="1587" y="76"/>
                  </a:lnTo>
                  <a:lnTo>
                    <a:pt x="1584" y="75"/>
                  </a:lnTo>
                  <a:lnTo>
                    <a:pt x="762" y="1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5" name="フリーフォーム 14"/>
            <p:cNvSpPr>
              <a:spLocks/>
            </p:cNvSpPr>
            <p:nvPr/>
          </p:nvSpPr>
          <p:spPr bwMode="auto">
            <a:xfrm>
              <a:off x="5067488" y="347696"/>
              <a:ext cx="4076512" cy="6510304"/>
            </a:xfrm>
            <a:custGeom>
              <a:avLst/>
              <a:gdLst/>
              <a:ahLst/>
              <a:cxnLst>
                <a:cxn ang="0">
                  <a:pos x="621" y="794"/>
                </a:cxn>
                <a:cxn ang="0">
                  <a:pos x="703" y="299"/>
                </a:cxn>
                <a:cxn ang="0">
                  <a:pos x="569" y="435"/>
                </a:cxn>
                <a:cxn ang="0">
                  <a:pos x="292" y="276"/>
                </a:cxn>
                <a:cxn ang="0">
                  <a:pos x="419" y="23"/>
                </a:cxn>
                <a:cxn ang="0">
                  <a:pos x="384" y="80"/>
                </a:cxn>
                <a:cxn ang="0">
                  <a:pos x="724" y="541"/>
                </a:cxn>
                <a:cxn ang="0">
                  <a:pos x="613" y="652"/>
                </a:cxn>
                <a:cxn ang="0">
                  <a:pos x="551" y="710"/>
                </a:cxn>
                <a:cxn ang="0">
                  <a:pos x="676" y="558"/>
                </a:cxn>
                <a:cxn ang="0">
                  <a:pos x="651" y="537"/>
                </a:cxn>
                <a:cxn ang="0">
                  <a:pos x="599" y="574"/>
                </a:cxn>
                <a:cxn ang="0">
                  <a:pos x="646" y="527"/>
                </a:cxn>
                <a:cxn ang="0">
                  <a:pos x="709" y="441"/>
                </a:cxn>
                <a:cxn ang="0">
                  <a:pos x="569" y="593"/>
                </a:cxn>
                <a:cxn ang="0">
                  <a:pos x="682" y="447"/>
                </a:cxn>
                <a:cxn ang="0">
                  <a:pos x="688" y="395"/>
                </a:cxn>
                <a:cxn ang="0">
                  <a:pos x="542" y="545"/>
                </a:cxn>
                <a:cxn ang="0">
                  <a:pos x="450" y="646"/>
                </a:cxn>
                <a:cxn ang="0">
                  <a:pos x="480" y="600"/>
                </a:cxn>
                <a:cxn ang="0">
                  <a:pos x="580" y="479"/>
                </a:cxn>
                <a:cxn ang="0">
                  <a:pos x="649" y="410"/>
                </a:cxn>
                <a:cxn ang="0">
                  <a:pos x="590" y="460"/>
                </a:cxn>
                <a:cxn ang="0">
                  <a:pos x="544" y="504"/>
                </a:cxn>
                <a:cxn ang="0">
                  <a:pos x="628" y="405"/>
                </a:cxn>
                <a:cxn ang="0">
                  <a:pos x="692" y="335"/>
                </a:cxn>
                <a:cxn ang="0">
                  <a:pos x="663" y="353"/>
                </a:cxn>
                <a:cxn ang="0">
                  <a:pos x="425" y="608"/>
                </a:cxn>
                <a:cxn ang="0">
                  <a:pos x="286" y="758"/>
                </a:cxn>
                <a:cxn ang="0">
                  <a:pos x="192" y="865"/>
                </a:cxn>
                <a:cxn ang="0">
                  <a:pos x="48" y="931"/>
                </a:cxn>
                <a:cxn ang="0">
                  <a:pos x="62" y="842"/>
                </a:cxn>
                <a:cxn ang="0">
                  <a:pos x="56" y="810"/>
                </a:cxn>
                <a:cxn ang="0">
                  <a:pos x="35" y="863"/>
                </a:cxn>
                <a:cxn ang="0">
                  <a:pos x="469" y="1057"/>
                </a:cxn>
                <a:cxn ang="0">
                  <a:pos x="592" y="902"/>
                </a:cxn>
                <a:cxn ang="0">
                  <a:pos x="663" y="817"/>
                </a:cxn>
                <a:cxn ang="0">
                  <a:pos x="676" y="767"/>
                </a:cxn>
                <a:cxn ang="0">
                  <a:pos x="688" y="737"/>
                </a:cxn>
                <a:cxn ang="0">
                  <a:pos x="507" y="915"/>
                </a:cxn>
                <a:cxn ang="0">
                  <a:pos x="425" y="988"/>
                </a:cxn>
                <a:cxn ang="0">
                  <a:pos x="475" y="879"/>
                </a:cxn>
                <a:cxn ang="0">
                  <a:pos x="622" y="716"/>
                </a:cxn>
                <a:cxn ang="0">
                  <a:pos x="557" y="779"/>
                </a:cxn>
                <a:cxn ang="0">
                  <a:pos x="538" y="787"/>
                </a:cxn>
                <a:cxn ang="0">
                  <a:pos x="701" y="587"/>
                </a:cxn>
                <a:cxn ang="0">
                  <a:pos x="532" y="775"/>
                </a:cxn>
                <a:cxn ang="0">
                  <a:pos x="546" y="737"/>
                </a:cxn>
                <a:cxn ang="0">
                  <a:pos x="569" y="614"/>
                </a:cxn>
                <a:cxn ang="0">
                  <a:pos x="382" y="675"/>
                </a:cxn>
                <a:cxn ang="0">
                  <a:pos x="323" y="756"/>
                </a:cxn>
                <a:cxn ang="0">
                  <a:pos x="210" y="879"/>
                </a:cxn>
                <a:cxn ang="0">
                  <a:pos x="455" y="583"/>
                </a:cxn>
                <a:cxn ang="0">
                  <a:pos x="384" y="681"/>
                </a:cxn>
                <a:cxn ang="0">
                  <a:pos x="488" y="861"/>
                </a:cxn>
                <a:cxn ang="0">
                  <a:pos x="478" y="867"/>
                </a:cxn>
                <a:cxn ang="0">
                  <a:pos x="108" y="614"/>
                </a:cxn>
                <a:cxn ang="0">
                  <a:pos x="141" y="531"/>
                </a:cxn>
                <a:cxn ang="0">
                  <a:pos x="237" y="395"/>
                </a:cxn>
                <a:cxn ang="0">
                  <a:pos x="194" y="441"/>
                </a:cxn>
                <a:cxn ang="0">
                  <a:pos x="100" y="591"/>
                </a:cxn>
              </a:cxnLst>
              <a:rect l="0" t="0" r="0" b="0"/>
              <a:pathLst>
                <a:path w="724" h="1086">
                  <a:moveTo>
                    <a:pt x="619" y="794"/>
                  </a:moveTo>
                  <a:lnTo>
                    <a:pt x="613" y="802"/>
                  </a:lnTo>
                  <a:lnTo>
                    <a:pt x="603" y="810"/>
                  </a:lnTo>
                  <a:lnTo>
                    <a:pt x="594" y="825"/>
                  </a:lnTo>
                  <a:lnTo>
                    <a:pt x="528" y="898"/>
                  </a:lnTo>
                  <a:lnTo>
                    <a:pt x="540" y="888"/>
                  </a:lnTo>
                  <a:lnTo>
                    <a:pt x="580" y="846"/>
                  </a:lnTo>
                  <a:lnTo>
                    <a:pt x="617" y="804"/>
                  </a:lnTo>
                  <a:lnTo>
                    <a:pt x="630" y="789"/>
                  </a:lnTo>
                  <a:lnTo>
                    <a:pt x="651" y="764"/>
                  </a:lnTo>
                  <a:lnTo>
                    <a:pt x="646" y="769"/>
                  </a:lnTo>
                  <a:lnTo>
                    <a:pt x="636" y="777"/>
                  </a:lnTo>
                  <a:lnTo>
                    <a:pt x="626" y="787"/>
                  </a:lnTo>
                  <a:lnTo>
                    <a:pt x="621" y="794"/>
                  </a:lnTo>
                  <a:lnTo>
                    <a:pt x="619" y="794"/>
                  </a:lnTo>
                  <a:lnTo>
                    <a:pt x="523" y="491"/>
                  </a:lnTo>
                  <a:lnTo>
                    <a:pt x="561" y="449"/>
                  </a:lnTo>
                  <a:lnTo>
                    <a:pt x="605" y="399"/>
                  </a:lnTo>
                  <a:lnTo>
                    <a:pt x="622" y="383"/>
                  </a:lnTo>
                  <a:lnTo>
                    <a:pt x="636" y="372"/>
                  </a:lnTo>
                  <a:lnTo>
                    <a:pt x="640" y="364"/>
                  </a:lnTo>
                  <a:lnTo>
                    <a:pt x="646" y="359"/>
                  </a:lnTo>
                  <a:lnTo>
                    <a:pt x="657" y="347"/>
                  </a:lnTo>
                  <a:lnTo>
                    <a:pt x="667" y="335"/>
                  </a:lnTo>
                  <a:lnTo>
                    <a:pt x="688" y="316"/>
                  </a:lnTo>
                  <a:lnTo>
                    <a:pt x="697" y="305"/>
                  </a:lnTo>
                  <a:lnTo>
                    <a:pt x="703" y="301"/>
                  </a:lnTo>
                  <a:lnTo>
                    <a:pt x="703" y="299"/>
                  </a:lnTo>
                  <a:lnTo>
                    <a:pt x="701" y="297"/>
                  </a:lnTo>
                  <a:lnTo>
                    <a:pt x="699" y="299"/>
                  </a:lnTo>
                  <a:lnTo>
                    <a:pt x="694" y="303"/>
                  </a:lnTo>
                  <a:lnTo>
                    <a:pt x="690" y="307"/>
                  </a:lnTo>
                  <a:lnTo>
                    <a:pt x="682" y="314"/>
                  </a:lnTo>
                  <a:lnTo>
                    <a:pt x="676" y="322"/>
                  </a:lnTo>
                  <a:lnTo>
                    <a:pt x="667" y="328"/>
                  </a:lnTo>
                  <a:lnTo>
                    <a:pt x="661" y="334"/>
                  </a:lnTo>
                  <a:lnTo>
                    <a:pt x="657" y="339"/>
                  </a:lnTo>
                  <a:lnTo>
                    <a:pt x="651" y="347"/>
                  </a:lnTo>
                  <a:lnTo>
                    <a:pt x="634" y="364"/>
                  </a:lnTo>
                  <a:lnTo>
                    <a:pt x="626" y="376"/>
                  </a:lnTo>
                  <a:lnTo>
                    <a:pt x="594" y="408"/>
                  </a:lnTo>
                  <a:lnTo>
                    <a:pt x="569" y="435"/>
                  </a:lnTo>
                  <a:lnTo>
                    <a:pt x="551" y="454"/>
                  </a:lnTo>
                  <a:lnTo>
                    <a:pt x="540" y="464"/>
                  </a:lnTo>
                  <a:lnTo>
                    <a:pt x="532" y="474"/>
                  </a:lnTo>
                  <a:lnTo>
                    <a:pt x="528" y="479"/>
                  </a:lnTo>
                  <a:lnTo>
                    <a:pt x="525" y="481"/>
                  </a:lnTo>
                  <a:lnTo>
                    <a:pt x="511" y="499"/>
                  </a:lnTo>
                  <a:lnTo>
                    <a:pt x="488" y="522"/>
                  </a:lnTo>
                  <a:lnTo>
                    <a:pt x="523" y="491"/>
                  </a:lnTo>
                  <a:lnTo>
                    <a:pt x="619" y="794"/>
                  </a:lnTo>
                  <a:lnTo>
                    <a:pt x="310" y="249"/>
                  </a:lnTo>
                  <a:lnTo>
                    <a:pt x="329" y="215"/>
                  </a:lnTo>
                  <a:lnTo>
                    <a:pt x="310" y="239"/>
                  </a:lnTo>
                  <a:lnTo>
                    <a:pt x="300" y="257"/>
                  </a:lnTo>
                  <a:lnTo>
                    <a:pt x="292" y="276"/>
                  </a:lnTo>
                  <a:lnTo>
                    <a:pt x="302" y="263"/>
                  </a:lnTo>
                  <a:lnTo>
                    <a:pt x="306" y="257"/>
                  </a:lnTo>
                  <a:lnTo>
                    <a:pt x="310" y="249"/>
                  </a:lnTo>
                  <a:lnTo>
                    <a:pt x="619" y="794"/>
                  </a:lnTo>
                  <a:lnTo>
                    <a:pt x="394" y="71"/>
                  </a:lnTo>
                  <a:lnTo>
                    <a:pt x="398" y="67"/>
                  </a:lnTo>
                  <a:lnTo>
                    <a:pt x="402" y="61"/>
                  </a:lnTo>
                  <a:lnTo>
                    <a:pt x="406" y="51"/>
                  </a:lnTo>
                  <a:lnTo>
                    <a:pt x="409" y="44"/>
                  </a:lnTo>
                  <a:lnTo>
                    <a:pt x="413" y="40"/>
                  </a:lnTo>
                  <a:lnTo>
                    <a:pt x="419" y="36"/>
                  </a:lnTo>
                  <a:lnTo>
                    <a:pt x="421" y="30"/>
                  </a:lnTo>
                  <a:lnTo>
                    <a:pt x="417" y="32"/>
                  </a:lnTo>
                  <a:lnTo>
                    <a:pt x="419" y="23"/>
                  </a:lnTo>
                  <a:lnTo>
                    <a:pt x="425" y="7"/>
                  </a:lnTo>
                  <a:lnTo>
                    <a:pt x="429" y="0"/>
                  </a:lnTo>
                  <a:lnTo>
                    <a:pt x="427" y="1"/>
                  </a:lnTo>
                  <a:lnTo>
                    <a:pt x="417" y="13"/>
                  </a:lnTo>
                  <a:lnTo>
                    <a:pt x="413" y="19"/>
                  </a:lnTo>
                  <a:lnTo>
                    <a:pt x="413" y="13"/>
                  </a:lnTo>
                  <a:lnTo>
                    <a:pt x="406" y="21"/>
                  </a:lnTo>
                  <a:lnTo>
                    <a:pt x="398" y="28"/>
                  </a:lnTo>
                  <a:lnTo>
                    <a:pt x="390" y="36"/>
                  </a:lnTo>
                  <a:lnTo>
                    <a:pt x="386" y="40"/>
                  </a:lnTo>
                  <a:lnTo>
                    <a:pt x="386" y="44"/>
                  </a:lnTo>
                  <a:lnTo>
                    <a:pt x="384" y="53"/>
                  </a:lnTo>
                  <a:lnTo>
                    <a:pt x="382" y="69"/>
                  </a:lnTo>
                  <a:lnTo>
                    <a:pt x="384" y="80"/>
                  </a:lnTo>
                  <a:lnTo>
                    <a:pt x="386" y="78"/>
                  </a:lnTo>
                  <a:lnTo>
                    <a:pt x="394" y="71"/>
                  </a:lnTo>
                  <a:lnTo>
                    <a:pt x="619" y="794"/>
                  </a:lnTo>
                  <a:lnTo>
                    <a:pt x="561" y="719"/>
                  </a:lnTo>
                  <a:lnTo>
                    <a:pt x="574" y="704"/>
                  </a:lnTo>
                  <a:lnTo>
                    <a:pt x="590" y="685"/>
                  </a:lnTo>
                  <a:lnTo>
                    <a:pt x="605" y="669"/>
                  </a:lnTo>
                  <a:lnTo>
                    <a:pt x="619" y="654"/>
                  </a:lnTo>
                  <a:lnTo>
                    <a:pt x="653" y="618"/>
                  </a:lnTo>
                  <a:lnTo>
                    <a:pt x="670" y="600"/>
                  </a:lnTo>
                  <a:lnTo>
                    <a:pt x="690" y="577"/>
                  </a:lnTo>
                  <a:lnTo>
                    <a:pt x="701" y="564"/>
                  </a:lnTo>
                  <a:lnTo>
                    <a:pt x="709" y="556"/>
                  </a:lnTo>
                  <a:lnTo>
                    <a:pt x="724" y="541"/>
                  </a:lnTo>
                  <a:lnTo>
                    <a:pt x="724" y="531"/>
                  </a:lnTo>
                  <a:lnTo>
                    <a:pt x="722" y="535"/>
                  </a:lnTo>
                  <a:lnTo>
                    <a:pt x="711" y="547"/>
                  </a:lnTo>
                  <a:lnTo>
                    <a:pt x="703" y="554"/>
                  </a:lnTo>
                  <a:lnTo>
                    <a:pt x="699" y="558"/>
                  </a:lnTo>
                  <a:lnTo>
                    <a:pt x="695" y="566"/>
                  </a:lnTo>
                  <a:lnTo>
                    <a:pt x="684" y="577"/>
                  </a:lnTo>
                  <a:lnTo>
                    <a:pt x="665" y="598"/>
                  </a:lnTo>
                  <a:lnTo>
                    <a:pt x="647" y="618"/>
                  </a:lnTo>
                  <a:lnTo>
                    <a:pt x="636" y="631"/>
                  </a:lnTo>
                  <a:lnTo>
                    <a:pt x="630" y="637"/>
                  </a:lnTo>
                  <a:lnTo>
                    <a:pt x="624" y="643"/>
                  </a:lnTo>
                  <a:lnTo>
                    <a:pt x="619" y="646"/>
                  </a:lnTo>
                  <a:lnTo>
                    <a:pt x="613" y="652"/>
                  </a:lnTo>
                  <a:lnTo>
                    <a:pt x="603" y="664"/>
                  </a:lnTo>
                  <a:lnTo>
                    <a:pt x="594" y="675"/>
                  </a:lnTo>
                  <a:lnTo>
                    <a:pt x="582" y="687"/>
                  </a:lnTo>
                  <a:lnTo>
                    <a:pt x="565" y="702"/>
                  </a:lnTo>
                  <a:lnTo>
                    <a:pt x="555" y="712"/>
                  </a:lnTo>
                  <a:lnTo>
                    <a:pt x="550" y="717"/>
                  </a:lnTo>
                  <a:lnTo>
                    <a:pt x="546" y="721"/>
                  </a:lnTo>
                  <a:lnTo>
                    <a:pt x="544" y="723"/>
                  </a:lnTo>
                  <a:lnTo>
                    <a:pt x="538" y="731"/>
                  </a:lnTo>
                  <a:lnTo>
                    <a:pt x="532" y="737"/>
                  </a:lnTo>
                  <a:lnTo>
                    <a:pt x="534" y="733"/>
                  </a:lnTo>
                  <a:lnTo>
                    <a:pt x="538" y="727"/>
                  </a:lnTo>
                  <a:lnTo>
                    <a:pt x="544" y="719"/>
                  </a:lnTo>
                  <a:lnTo>
                    <a:pt x="551" y="710"/>
                  </a:lnTo>
                  <a:lnTo>
                    <a:pt x="565" y="696"/>
                  </a:lnTo>
                  <a:lnTo>
                    <a:pt x="574" y="681"/>
                  </a:lnTo>
                  <a:lnTo>
                    <a:pt x="580" y="673"/>
                  </a:lnTo>
                  <a:lnTo>
                    <a:pt x="588" y="664"/>
                  </a:lnTo>
                  <a:lnTo>
                    <a:pt x="601" y="645"/>
                  </a:lnTo>
                  <a:lnTo>
                    <a:pt x="617" y="629"/>
                  </a:lnTo>
                  <a:lnTo>
                    <a:pt x="634" y="606"/>
                  </a:lnTo>
                  <a:lnTo>
                    <a:pt x="655" y="587"/>
                  </a:lnTo>
                  <a:lnTo>
                    <a:pt x="682" y="558"/>
                  </a:lnTo>
                  <a:lnTo>
                    <a:pt x="724" y="512"/>
                  </a:lnTo>
                  <a:lnTo>
                    <a:pt x="724" y="504"/>
                  </a:lnTo>
                  <a:lnTo>
                    <a:pt x="713" y="518"/>
                  </a:lnTo>
                  <a:lnTo>
                    <a:pt x="697" y="531"/>
                  </a:lnTo>
                  <a:lnTo>
                    <a:pt x="676" y="558"/>
                  </a:lnTo>
                  <a:lnTo>
                    <a:pt x="678" y="552"/>
                  </a:lnTo>
                  <a:lnTo>
                    <a:pt x="682" y="545"/>
                  </a:lnTo>
                  <a:lnTo>
                    <a:pt x="699" y="524"/>
                  </a:lnTo>
                  <a:lnTo>
                    <a:pt x="724" y="499"/>
                  </a:lnTo>
                  <a:lnTo>
                    <a:pt x="724" y="460"/>
                  </a:lnTo>
                  <a:lnTo>
                    <a:pt x="718" y="468"/>
                  </a:lnTo>
                  <a:lnTo>
                    <a:pt x="705" y="479"/>
                  </a:lnTo>
                  <a:lnTo>
                    <a:pt x="695" y="489"/>
                  </a:lnTo>
                  <a:lnTo>
                    <a:pt x="690" y="497"/>
                  </a:lnTo>
                  <a:lnTo>
                    <a:pt x="676" y="508"/>
                  </a:lnTo>
                  <a:lnTo>
                    <a:pt x="663" y="518"/>
                  </a:lnTo>
                  <a:lnTo>
                    <a:pt x="659" y="524"/>
                  </a:lnTo>
                  <a:lnTo>
                    <a:pt x="655" y="531"/>
                  </a:lnTo>
                  <a:lnTo>
                    <a:pt x="651" y="537"/>
                  </a:lnTo>
                  <a:lnTo>
                    <a:pt x="646" y="541"/>
                  </a:lnTo>
                  <a:lnTo>
                    <a:pt x="642" y="547"/>
                  </a:lnTo>
                  <a:lnTo>
                    <a:pt x="638" y="552"/>
                  </a:lnTo>
                  <a:lnTo>
                    <a:pt x="624" y="564"/>
                  </a:lnTo>
                  <a:lnTo>
                    <a:pt x="611" y="575"/>
                  </a:lnTo>
                  <a:lnTo>
                    <a:pt x="605" y="579"/>
                  </a:lnTo>
                  <a:lnTo>
                    <a:pt x="599" y="585"/>
                  </a:lnTo>
                  <a:lnTo>
                    <a:pt x="598" y="587"/>
                  </a:lnTo>
                  <a:lnTo>
                    <a:pt x="594" y="583"/>
                  </a:lnTo>
                  <a:lnTo>
                    <a:pt x="594" y="581"/>
                  </a:lnTo>
                  <a:lnTo>
                    <a:pt x="594" y="577"/>
                  </a:lnTo>
                  <a:lnTo>
                    <a:pt x="598" y="574"/>
                  </a:lnTo>
                  <a:lnTo>
                    <a:pt x="598" y="572"/>
                  </a:lnTo>
                  <a:lnTo>
                    <a:pt x="599" y="574"/>
                  </a:lnTo>
                  <a:lnTo>
                    <a:pt x="601" y="574"/>
                  </a:lnTo>
                  <a:lnTo>
                    <a:pt x="605" y="570"/>
                  </a:lnTo>
                  <a:lnTo>
                    <a:pt x="611" y="564"/>
                  </a:lnTo>
                  <a:lnTo>
                    <a:pt x="615" y="558"/>
                  </a:lnTo>
                  <a:lnTo>
                    <a:pt x="617" y="550"/>
                  </a:lnTo>
                  <a:lnTo>
                    <a:pt x="617" y="547"/>
                  </a:lnTo>
                  <a:lnTo>
                    <a:pt x="619" y="549"/>
                  </a:lnTo>
                  <a:lnTo>
                    <a:pt x="617" y="558"/>
                  </a:lnTo>
                  <a:lnTo>
                    <a:pt x="615" y="566"/>
                  </a:lnTo>
                  <a:lnTo>
                    <a:pt x="622" y="554"/>
                  </a:lnTo>
                  <a:lnTo>
                    <a:pt x="626" y="543"/>
                  </a:lnTo>
                  <a:lnTo>
                    <a:pt x="632" y="537"/>
                  </a:lnTo>
                  <a:lnTo>
                    <a:pt x="638" y="531"/>
                  </a:lnTo>
                  <a:lnTo>
                    <a:pt x="646" y="527"/>
                  </a:lnTo>
                  <a:lnTo>
                    <a:pt x="649" y="524"/>
                  </a:lnTo>
                  <a:lnTo>
                    <a:pt x="653" y="516"/>
                  </a:lnTo>
                  <a:lnTo>
                    <a:pt x="676" y="491"/>
                  </a:lnTo>
                  <a:lnTo>
                    <a:pt x="684" y="479"/>
                  </a:lnTo>
                  <a:lnTo>
                    <a:pt x="692" y="470"/>
                  </a:lnTo>
                  <a:lnTo>
                    <a:pt x="697" y="466"/>
                  </a:lnTo>
                  <a:lnTo>
                    <a:pt x="701" y="462"/>
                  </a:lnTo>
                  <a:lnTo>
                    <a:pt x="709" y="451"/>
                  </a:lnTo>
                  <a:lnTo>
                    <a:pt x="717" y="443"/>
                  </a:lnTo>
                  <a:lnTo>
                    <a:pt x="724" y="435"/>
                  </a:lnTo>
                  <a:lnTo>
                    <a:pt x="724" y="426"/>
                  </a:lnTo>
                  <a:lnTo>
                    <a:pt x="722" y="428"/>
                  </a:lnTo>
                  <a:lnTo>
                    <a:pt x="715" y="433"/>
                  </a:lnTo>
                  <a:lnTo>
                    <a:pt x="709" y="441"/>
                  </a:lnTo>
                  <a:lnTo>
                    <a:pt x="703" y="449"/>
                  </a:lnTo>
                  <a:lnTo>
                    <a:pt x="692" y="462"/>
                  </a:lnTo>
                  <a:lnTo>
                    <a:pt x="665" y="491"/>
                  </a:lnTo>
                  <a:lnTo>
                    <a:pt x="653" y="506"/>
                  </a:lnTo>
                  <a:lnTo>
                    <a:pt x="640" y="520"/>
                  </a:lnTo>
                  <a:lnTo>
                    <a:pt x="624" y="537"/>
                  </a:lnTo>
                  <a:lnTo>
                    <a:pt x="599" y="554"/>
                  </a:lnTo>
                  <a:lnTo>
                    <a:pt x="598" y="556"/>
                  </a:lnTo>
                  <a:lnTo>
                    <a:pt x="598" y="558"/>
                  </a:lnTo>
                  <a:lnTo>
                    <a:pt x="598" y="562"/>
                  </a:lnTo>
                  <a:lnTo>
                    <a:pt x="594" y="570"/>
                  </a:lnTo>
                  <a:lnTo>
                    <a:pt x="574" y="589"/>
                  </a:lnTo>
                  <a:lnTo>
                    <a:pt x="571" y="593"/>
                  </a:lnTo>
                  <a:lnTo>
                    <a:pt x="569" y="593"/>
                  </a:lnTo>
                  <a:lnTo>
                    <a:pt x="569" y="591"/>
                  </a:lnTo>
                  <a:lnTo>
                    <a:pt x="573" y="574"/>
                  </a:lnTo>
                  <a:lnTo>
                    <a:pt x="567" y="579"/>
                  </a:lnTo>
                  <a:lnTo>
                    <a:pt x="550" y="598"/>
                  </a:lnTo>
                  <a:lnTo>
                    <a:pt x="548" y="598"/>
                  </a:lnTo>
                  <a:lnTo>
                    <a:pt x="546" y="598"/>
                  </a:lnTo>
                  <a:lnTo>
                    <a:pt x="546" y="597"/>
                  </a:lnTo>
                  <a:lnTo>
                    <a:pt x="555" y="579"/>
                  </a:lnTo>
                  <a:lnTo>
                    <a:pt x="571" y="562"/>
                  </a:lnTo>
                  <a:lnTo>
                    <a:pt x="598" y="537"/>
                  </a:lnTo>
                  <a:lnTo>
                    <a:pt x="622" y="508"/>
                  </a:lnTo>
                  <a:lnTo>
                    <a:pt x="651" y="479"/>
                  </a:lnTo>
                  <a:lnTo>
                    <a:pt x="667" y="466"/>
                  </a:lnTo>
                  <a:lnTo>
                    <a:pt x="682" y="447"/>
                  </a:lnTo>
                  <a:lnTo>
                    <a:pt x="694" y="430"/>
                  </a:lnTo>
                  <a:lnTo>
                    <a:pt x="690" y="433"/>
                  </a:lnTo>
                  <a:lnTo>
                    <a:pt x="684" y="439"/>
                  </a:lnTo>
                  <a:lnTo>
                    <a:pt x="680" y="443"/>
                  </a:lnTo>
                  <a:lnTo>
                    <a:pt x="653" y="472"/>
                  </a:lnTo>
                  <a:lnTo>
                    <a:pt x="655" y="468"/>
                  </a:lnTo>
                  <a:lnTo>
                    <a:pt x="661" y="456"/>
                  </a:lnTo>
                  <a:lnTo>
                    <a:pt x="669" y="443"/>
                  </a:lnTo>
                  <a:lnTo>
                    <a:pt x="684" y="426"/>
                  </a:lnTo>
                  <a:lnTo>
                    <a:pt x="697" y="403"/>
                  </a:lnTo>
                  <a:lnTo>
                    <a:pt x="724" y="374"/>
                  </a:lnTo>
                  <a:lnTo>
                    <a:pt x="724" y="360"/>
                  </a:lnTo>
                  <a:lnTo>
                    <a:pt x="705" y="378"/>
                  </a:lnTo>
                  <a:lnTo>
                    <a:pt x="688" y="395"/>
                  </a:lnTo>
                  <a:lnTo>
                    <a:pt x="670" y="414"/>
                  </a:lnTo>
                  <a:lnTo>
                    <a:pt x="659" y="426"/>
                  </a:lnTo>
                  <a:lnTo>
                    <a:pt x="646" y="435"/>
                  </a:lnTo>
                  <a:lnTo>
                    <a:pt x="638" y="437"/>
                  </a:lnTo>
                  <a:lnTo>
                    <a:pt x="634" y="441"/>
                  </a:lnTo>
                  <a:lnTo>
                    <a:pt x="628" y="445"/>
                  </a:lnTo>
                  <a:lnTo>
                    <a:pt x="622" y="454"/>
                  </a:lnTo>
                  <a:lnTo>
                    <a:pt x="622" y="460"/>
                  </a:lnTo>
                  <a:lnTo>
                    <a:pt x="619" y="464"/>
                  </a:lnTo>
                  <a:lnTo>
                    <a:pt x="615" y="466"/>
                  </a:lnTo>
                  <a:lnTo>
                    <a:pt x="584" y="497"/>
                  </a:lnTo>
                  <a:lnTo>
                    <a:pt x="561" y="520"/>
                  </a:lnTo>
                  <a:lnTo>
                    <a:pt x="550" y="535"/>
                  </a:lnTo>
                  <a:lnTo>
                    <a:pt x="542" y="545"/>
                  </a:lnTo>
                  <a:lnTo>
                    <a:pt x="536" y="554"/>
                  </a:lnTo>
                  <a:lnTo>
                    <a:pt x="525" y="564"/>
                  </a:lnTo>
                  <a:lnTo>
                    <a:pt x="513" y="575"/>
                  </a:lnTo>
                  <a:lnTo>
                    <a:pt x="507" y="581"/>
                  </a:lnTo>
                  <a:lnTo>
                    <a:pt x="505" y="585"/>
                  </a:lnTo>
                  <a:lnTo>
                    <a:pt x="502" y="589"/>
                  </a:lnTo>
                  <a:lnTo>
                    <a:pt x="492" y="593"/>
                  </a:lnTo>
                  <a:lnTo>
                    <a:pt x="488" y="597"/>
                  </a:lnTo>
                  <a:lnTo>
                    <a:pt x="486" y="602"/>
                  </a:lnTo>
                  <a:lnTo>
                    <a:pt x="478" y="610"/>
                  </a:lnTo>
                  <a:lnTo>
                    <a:pt x="471" y="620"/>
                  </a:lnTo>
                  <a:lnTo>
                    <a:pt x="461" y="629"/>
                  </a:lnTo>
                  <a:lnTo>
                    <a:pt x="454" y="641"/>
                  </a:lnTo>
                  <a:lnTo>
                    <a:pt x="450" y="646"/>
                  </a:lnTo>
                  <a:lnTo>
                    <a:pt x="448" y="652"/>
                  </a:lnTo>
                  <a:lnTo>
                    <a:pt x="446" y="654"/>
                  </a:lnTo>
                  <a:lnTo>
                    <a:pt x="442" y="656"/>
                  </a:lnTo>
                  <a:lnTo>
                    <a:pt x="425" y="675"/>
                  </a:lnTo>
                  <a:lnTo>
                    <a:pt x="388" y="716"/>
                  </a:lnTo>
                  <a:lnTo>
                    <a:pt x="392" y="710"/>
                  </a:lnTo>
                  <a:lnTo>
                    <a:pt x="404" y="694"/>
                  </a:lnTo>
                  <a:lnTo>
                    <a:pt x="415" y="679"/>
                  </a:lnTo>
                  <a:lnTo>
                    <a:pt x="427" y="666"/>
                  </a:lnTo>
                  <a:lnTo>
                    <a:pt x="444" y="646"/>
                  </a:lnTo>
                  <a:lnTo>
                    <a:pt x="455" y="627"/>
                  </a:lnTo>
                  <a:lnTo>
                    <a:pt x="465" y="616"/>
                  </a:lnTo>
                  <a:lnTo>
                    <a:pt x="475" y="604"/>
                  </a:lnTo>
                  <a:lnTo>
                    <a:pt x="480" y="600"/>
                  </a:lnTo>
                  <a:lnTo>
                    <a:pt x="480" y="598"/>
                  </a:lnTo>
                  <a:lnTo>
                    <a:pt x="480" y="597"/>
                  </a:lnTo>
                  <a:lnTo>
                    <a:pt x="480" y="593"/>
                  </a:lnTo>
                  <a:lnTo>
                    <a:pt x="484" y="587"/>
                  </a:lnTo>
                  <a:lnTo>
                    <a:pt x="492" y="579"/>
                  </a:lnTo>
                  <a:lnTo>
                    <a:pt x="500" y="572"/>
                  </a:lnTo>
                  <a:lnTo>
                    <a:pt x="519" y="552"/>
                  </a:lnTo>
                  <a:lnTo>
                    <a:pt x="538" y="531"/>
                  </a:lnTo>
                  <a:lnTo>
                    <a:pt x="550" y="520"/>
                  </a:lnTo>
                  <a:lnTo>
                    <a:pt x="559" y="508"/>
                  </a:lnTo>
                  <a:lnTo>
                    <a:pt x="565" y="501"/>
                  </a:lnTo>
                  <a:lnTo>
                    <a:pt x="573" y="489"/>
                  </a:lnTo>
                  <a:lnTo>
                    <a:pt x="576" y="483"/>
                  </a:lnTo>
                  <a:lnTo>
                    <a:pt x="580" y="479"/>
                  </a:lnTo>
                  <a:lnTo>
                    <a:pt x="584" y="476"/>
                  </a:lnTo>
                  <a:lnTo>
                    <a:pt x="586" y="474"/>
                  </a:lnTo>
                  <a:lnTo>
                    <a:pt x="590" y="470"/>
                  </a:lnTo>
                  <a:lnTo>
                    <a:pt x="596" y="466"/>
                  </a:lnTo>
                  <a:lnTo>
                    <a:pt x="601" y="462"/>
                  </a:lnTo>
                  <a:lnTo>
                    <a:pt x="605" y="460"/>
                  </a:lnTo>
                  <a:lnTo>
                    <a:pt x="611" y="451"/>
                  </a:lnTo>
                  <a:lnTo>
                    <a:pt x="617" y="443"/>
                  </a:lnTo>
                  <a:lnTo>
                    <a:pt x="622" y="439"/>
                  </a:lnTo>
                  <a:lnTo>
                    <a:pt x="624" y="437"/>
                  </a:lnTo>
                  <a:lnTo>
                    <a:pt x="632" y="431"/>
                  </a:lnTo>
                  <a:lnTo>
                    <a:pt x="636" y="426"/>
                  </a:lnTo>
                  <a:lnTo>
                    <a:pt x="640" y="418"/>
                  </a:lnTo>
                  <a:lnTo>
                    <a:pt x="649" y="410"/>
                  </a:lnTo>
                  <a:lnTo>
                    <a:pt x="657" y="403"/>
                  </a:lnTo>
                  <a:lnTo>
                    <a:pt x="663" y="397"/>
                  </a:lnTo>
                  <a:lnTo>
                    <a:pt x="669" y="385"/>
                  </a:lnTo>
                  <a:lnTo>
                    <a:pt x="676" y="370"/>
                  </a:lnTo>
                  <a:lnTo>
                    <a:pt x="672" y="380"/>
                  </a:lnTo>
                  <a:lnTo>
                    <a:pt x="669" y="383"/>
                  </a:lnTo>
                  <a:lnTo>
                    <a:pt x="665" y="387"/>
                  </a:lnTo>
                  <a:lnTo>
                    <a:pt x="657" y="393"/>
                  </a:lnTo>
                  <a:lnTo>
                    <a:pt x="634" y="416"/>
                  </a:lnTo>
                  <a:lnTo>
                    <a:pt x="626" y="426"/>
                  </a:lnTo>
                  <a:lnTo>
                    <a:pt x="621" y="437"/>
                  </a:lnTo>
                  <a:lnTo>
                    <a:pt x="607" y="445"/>
                  </a:lnTo>
                  <a:lnTo>
                    <a:pt x="596" y="458"/>
                  </a:lnTo>
                  <a:lnTo>
                    <a:pt x="590" y="460"/>
                  </a:lnTo>
                  <a:lnTo>
                    <a:pt x="588" y="460"/>
                  </a:lnTo>
                  <a:lnTo>
                    <a:pt x="571" y="481"/>
                  </a:lnTo>
                  <a:lnTo>
                    <a:pt x="551" y="504"/>
                  </a:lnTo>
                  <a:lnTo>
                    <a:pt x="534" y="526"/>
                  </a:lnTo>
                  <a:lnTo>
                    <a:pt x="515" y="547"/>
                  </a:lnTo>
                  <a:lnTo>
                    <a:pt x="500" y="564"/>
                  </a:lnTo>
                  <a:lnTo>
                    <a:pt x="484" y="581"/>
                  </a:lnTo>
                  <a:lnTo>
                    <a:pt x="457" y="610"/>
                  </a:lnTo>
                  <a:lnTo>
                    <a:pt x="450" y="618"/>
                  </a:lnTo>
                  <a:lnTo>
                    <a:pt x="440" y="623"/>
                  </a:lnTo>
                  <a:lnTo>
                    <a:pt x="448" y="618"/>
                  </a:lnTo>
                  <a:lnTo>
                    <a:pt x="469" y="591"/>
                  </a:lnTo>
                  <a:lnTo>
                    <a:pt x="503" y="554"/>
                  </a:lnTo>
                  <a:lnTo>
                    <a:pt x="544" y="504"/>
                  </a:lnTo>
                  <a:lnTo>
                    <a:pt x="561" y="485"/>
                  </a:lnTo>
                  <a:lnTo>
                    <a:pt x="567" y="479"/>
                  </a:lnTo>
                  <a:lnTo>
                    <a:pt x="574" y="462"/>
                  </a:lnTo>
                  <a:lnTo>
                    <a:pt x="561" y="470"/>
                  </a:lnTo>
                  <a:lnTo>
                    <a:pt x="563" y="468"/>
                  </a:lnTo>
                  <a:lnTo>
                    <a:pt x="567" y="462"/>
                  </a:lnTo>
                  <a:lnTo>
                    <a:pt x="582" y="445"/>
                  </a:lnTo>
                  <a:lnTo>
                    <a:pt x="607" y="420"/>
                  </a:lnTo>
                  <a:lnTo>
                    <a:pt x="611" y="418"/>
                  </a:lnTo>
                  <a:lnTo>
                    <a:pt x="617" y="416"/>
                  </a:lnTo>
                  <a:lnTo>
                    <a:pt x="621" y="412"/>
                  </a:lnTo>
                  <a:lnTo>
                    <a:pt x="621" y="410"/>
                  </a:lnTo>
                  <a:lnTo>
                    <a:pt x="624" y="406"/>
                  </a:lnTo>
                  <a:lnTo>
                    <a:pt x="628" y="405"/>
                  </a:lnTo>
                  <a:lnTo>
                    <a:pt x="632" y="403"/>
                  </a:lnTo>
                  <a:lnTo>
                    <a:pt x="634" y="397"/>
                  </a:lnTo>
                  <a:lnTo>
                    <a:pt x="640" y="389"/>
                  </a:lnTo>
                  <a:lnTo>
                    <a:pt x="646" y="382"/>
                  </a:lnTo>
                  <a:lnTo>
                    <a:pt x="647" y="378"/>
                  </a:lnTo>
                  <a:lnTo>
                    <a:pt x="649" y="376"/>
                  </a:lnTo>
                  <a:lnTo>
                    <a:pt x="655" y="372"/>
                  </a:lnTo>
                  <a:lnTo>
                    <a:pt x="659" y="368"/>
                  </a:lnTo>
                  <a:lnTo>
                    <a:pt x="661" y="366"/>
                  </a:lnTo>
                  <a:lnTo>
                    <a:pt x="665" y="359"/>
                  </a:lnTo>
                  <a:lnTo>
                    <a:pt x="674" y="351"/>
                  </a:lnTo>
                  <a:lnTo>
                    <a:pt x="676" y="347"/>
                  </a:lnTo>
                  <a:lnTo>
                    <a:pt x="682" y="345"/>
                  </a:lnTo>
                  <a:lnTo>
                    <a:pt x="692" y="335"/>
                  </a:lnTo>
                  <a:lnTo>
                    <a:pt x="697" y="326"/>
                  </a:lnTo>
                  <a:lnTo>
                    <a:pt x="699" y="322"/>
                  </a:lnTo>
                  <a:lnTo>
                    <a:pt x="703" y="318"/>
                  </a:lnTo>
                  <a:lnTo>
                    <a:pt x="707" y="316"/>
                  </a:lnTo>
                  <a:lnTo>
                    <a:pt x="711" y="312"/>
                  </a:lnTo>
                  <a:lnTo>
                    <a:pt x="724" y="297"/>
                  </a:lnTo>
                  <a:lnTo>
                    <a:pt x="724" y="289"/>
                  </a:lnTo>
                  <a:lnTo>
                    <a:pt x="718" y="293"/>
                  </a:lnTo>
                  <a:lnTo>
                    <a:pt x="711" y="303"/>
                  </a:lnTo>
                  <a:lnTo>
                    <a:pt x="701" y="312"/>
                  </a:lnTo>
                  <a:lnTo>
                    <a:pt x="682" y="330"/>
                  </a:lnTo>
                  <a:lnTo>
                    <a:pt x="672" y="339"/>
                  </a:lnTo>
                  <a:lnTo>
                    <a:pt x="669" y="347"/>
                  </a:lnTo>
                  <a:lnTo>
                    <a:pt x="663" y="353"/>
                  </a:lnTo>
                  <a:lnTo>
                    <a:pt x="655" y="362"/>
                  </a:lnTo>
                  <a:lnTo>
                    <a:pt x="642" y="374"/>
                  </a:lnTo>
                  <a:lnTo>
                    <a:pt x="632" y="385"/>
                  </a:lnTo>
                  <a:lnTo>
                    <a:pt x="619" y="397"/>
                  </a:lnTo>
                  <a:lnTo>
                    <a:pt x="603" y="408"/>
                  </a:lnTo>
                  <a:lnTo>
                    <a:pt x="582" y="431"/>
                  </a:lnTo>
                  <a:lnTo>
                    <a:pt x="548" y="470"/>
                  </a:lnTo>
                  <a:lnTo>
                    <a:pt x="526" y="495"/>
                  </a:lnTo>
                  <a:lnTo>
                    <a:pt x="513" y="510"/>
                  </a:lnTo>
                  <a:lnTo>
                    <a:pt x="503" y="518"/>
                  </a:lnTo>
                  <a:lnTo>
                    <a:pt x="496" y="526"/>
                  </a:lnTo>
                  <a:lnTo>
                    <a:pt x="486" y="537"/>
                  </a:lnTo>
                  <a:lnTo>
                    <a:pt x="469" y="556"/>
                  </a:lnTo>
                  <a:lnTo>
                    <a:pt x="425" y="608"/>
                  </a:lnTo>
                  <a:lnTo>
                    <a:pt x="402" y="637"/>
                  </a:lnTo>
                  <a:lnTo>
                    <a:pt x="375" y="664"/>
                  </a:lnTo>
                  <a:lnTo>
                    <a:pt x="313" y="737"/>
                  </a:lnTo>
                  <a:lnTo>
                    <a:pt x="294" y="762"/>
                  </a:lnTo>
                  <a:lnTo>
                    <a:pt x="273" y="783"/>
                  </a:lnTo>
                  <a:lnTo>
                    <a:pt x="248" y="813"/>
                  </a:lnTo>
                  <a:lnTo>
                    <a:pt x="225" y="846"/>
                  </a:lnTo>
                  <a:lnTo>
                    <a:pt x="194" y="883"/>
                  </a:lnTo>
                  <a:lnTo>
                    <a:pt x="164" y="913"/>
                  </a:lnTo>
                  <a:lnTo>
                    <a:pt x="171" y="902"/>
                  </a:lnTo>
                  <a:lnTo>
                    <a:pt x="194" y="875"/>
                  </a:lnTo>
                  <a:lnTo>
                    <a:pt x="214" y="848"/>
                  </a:lnTo>
                  <a:lnTo>
                    <a:pt x="246" y="806"/>
                  </a:lnTo>
                  <a:lnTo>
                    <a:pt x="286" y="758"/>
                  </a:lnTo>
                  <a:lnTo>
                    <a:pt x="308" y="733"/>
                  </a:lnTo>
                  <a:lnTo>
                    <a:pt x="321" y="714"/>
                  </a:lnTo>
                  <a:lnTo>
                    <a:pt x="334" y="698"/>
                  </a:lnTo>
                  <a:lnTo>
                    <a:pt x="354" y="675"/>
                  </a:lnTo>
                  <a:lnTo>
                    <a:pt x="379" y="648"/>
                  </a:lnTo>
                  <a:lnTo>
                    <a:pt x="396" y="629"/>
                  </a:lnTo>
                  <a:lnTo>
                    <a:pt x="423" y="597"/>
                  </a:lnTo>
                  <a:lnTo>
                    <a:pt x="446" y="572"/>
                  </a:lnTo>
                  <a:lnTo>
                    <a:pt x="477" y="531"/>
                  </a:lnTo>
                  <a:lnTo>
                    <a:pt x="423" y="593"/>
                  </a:lnTo>
                  <a:lnTo>
                    <a:pt x="333" y="694"/>
                  </a:lnTo>
                  <a:lnTo>
                    <a:pt x="296" y="735"/>
                  </a:lnTo>
                  <a:lnTo>
                    <a:pt x="262" y="779"/>
                  </a:lnTo>
                  <a:lnTo>
                    <a:pt x="192" y="865"/>
                  </a:lnTo>
                  <a:lnTo>
                    <a:pt x="169" y="896"/>
                  </a:lnTo>
                  <a:lnTo>
                    <a:pt x="146" y="925"/>
                  </a:lnTo>
                  <a:lnTo>
                    <a:pt x="87" y="996"/>
                  </a:lnTo>
                  <a:lnTo>
                    <a:pt x="39" y="1053"/>
                  </a:lnTo>
                  <a:lnTo>
                    <a:pt x="39" y="1044"/>
                  </a:lnTo>
                  <a:lnTo>
                    <a:pt x="39" y="1038"/>
                  </a:lnTo>
                  <a:lnTo>
                    <a:pt x="35" y="1032"/>
                  </a:lnTo>
                  <a:lnTo>
                    <a:pt x="31" y="1027"/>
                  </a:lnTo>
                  <a:lnTo>
                    <a:pt x="35" y="1021"/>
                  </a:lnTo>
                  <a:lnTo>
                    <a:pt x="37" y="1015"/>
                  </a:lnTo>
                  <a:lnTo>
                    <a:pt x="37" y="1009"/>
                  </a:lnTo>
                  <a:lnTo>
                    <a:pt x="43" y="979"/>
                  </a:lnTo>
                  <a:lnTo>
                    <a:pt x="43" y="952"/>
                  </a:lnTo>
                  <a:lnTo>
                    <a:pt x="48" y="931"/>
                  </a:lnTo>
                  <a:lnTo>
                    <a:pt x="50" y="929"/>
                  </a:lnTo>
                  <a:lnTo>
                    <a:pt x="52" y="929"/>
                  </a:lnTo>
                  <a:lnTo>
                    <a:pt x="54" y="925"/>
                  </a:lnTo>
                  <a:lnTo>
                    <a:pt x="56" y="919"/>
                  </a:lnTo>
                  <a:lnTo>
                    <a:pt x="56" y="915"/>
                  </a:lnTo>
                  <a:lnTo>
                    <a:pt x="54" y="908"/>
                  </a:lnTo>
                  <a:lnTo>
                    <a:pt x="54" y="898"/>
                  </a:lnTo>
                  <a:lnTo>
                    <a:pt x="56" y="890"/>
                  </a:lnTo>
                  <a:lnTo>
                    <a:pt x="56" y="869"/>
                  </a:lnTo>
                  <a:lnTo>
                    <a:pt x="60" y="863"/>
                  </a:lnTo>
                  <a:lnTo>
                    <a:pt x="62" y="858"/>
                  </a:lnTo>
                  <a:lnTo>
                    <a:pt x="64" y="848"/>
                  </a:lnTo>
                  <a:lnTo>
                    <a:pt x="62" y="844"/>
                  </a:lnTo>
                  <a:lnTo>
                    <a:pt x="62" y="842"/>
                  </a:lnTo>
                  <a:lnTo>
                    <a:pt x="60" y="850"/>
                  </a:lnTo>
                  <a:lnTo>
                    <a:pt x="54" y="861"/>
                  </a:lnTo>
                  <a:lnTo>
                    <a:pt x="52" y="861"/>
                  </a:lnTo>
                  <a:lnTo>
                    <a:pt x="52" y="860"/>
                  </a:lnTo>
                  <a:lnTo>
                    <a:pt x="52" y="854"/>
                  </a:lnTo>
                  <a:lnTo>
                    <a:pt x="52" y="850"/>
                  </a:lnTo>
                  <a:lnTo>
                    <a:pt x="54" y="844"/>
                  </a:lnTo>
                  <a:lnTo>
                    <a:pt x="58" y="821"/>
                  </a:lnTo>
                  <a:lnTo>
                    <a:pt x="60" y="800"/>
                  </a:lnTo>
                  <a:lnTo>
                    <a:pt x="62" y="794"/>
                  </a:lnTo>
                  <a:lnTo>
                    <a:pt x="62" y="787"/>
                  </a:lnTo>
                  <a:lnTo>
                    <a:pt x="60" y="790"/>
                  </a:lnTo>
                  <a:lnTo>
                    <a:pt x="56" y="798"/>
                  </a:lnTo>
                  <a:lnTo>
                    <a:pt x="56" y="810"/>
                  </a:lnTo>
                  <a:lnTo>
                    <a:pt x="56" y="819"/>
                  </a:lnTo>
                  <a:lnTo>
                    <a:pt x="54" y="829"/>
                  </a:lnTo>
                  <a:lnTo>
                    <a:pt x="50" y="837"/>
                  </a:lnTo>
                  <a:lnTo>
                    <a:pt x="45" y="850"/>
                  </a:lnTo>
                  <a:lnTo>
                    <a:pt x="43" y="850"/>
                  </a:lnTo>
                  <a:lnTo>
                    <a:pt x="43" y="846"/>
                  </a:lnTo>
                  <a:lnTo>
                    <a:pt x="43" y="838"/>
                  </a:lnTo>
                  <a:lnTo>
                    <a:pt x="41" y="837"/>
                  </a:lnTo>
                  <a:lnTo>
                    <a:pt x="41" y="840"/>
                  </a:lnTo>
                  <a:lnTo>
                    <a:pt x="41" y="846"/>
                  </a:lnTo>
                  <a:lnTo>
                    <a:pt x="39" y="852"/>
                  </a:lnTo>
                  <a:lnTo>
                    <a:pt x="37" y="854"/>
                  </a:lnTo>
                  <a:lnTo>
                    <a:pt x="35" y="858"/>
                  </a:lnTo>
                  <a:lnTo>
                    <a:pt x="35" y="863"/>
                  </a:lnTo>
                  <a:lnTo>
                    <a:pt x="35" y="865"/>
                  </a:lnTo>
                  <a:lnTo>
                    <a:pt x="31" y="883"/>
                  </a:lnTo>
                  <a:lnTo>
                    <a:pt x="23" y="915"/>
                  </a:lnTo>
                  <a:lnTo>
                    <a:pt x="22" y="934"/>
                  </a:lnTo>
                  <a:lnTo>
                    <a:pt x="22" y="944"/>
                  </a:lnTo>
                  <a:lnTo>
                    <a:pt x="20" y="952"/>
                  </a:lnTo>
                  <a:lnTo>
                    <a:pt x="14" y="975"/>
                  </a:lnTo>
                  <a:lnTo>
                    <a:pt x="10" y="996"/>
                  </a:lnTo>
                  <a:lnTo>
                    <a:pt x="8" y="1019"/>
                  </a:lnTo>
                  <a:lnTo>
                    <a:pt x="4" y="1040"/>
                  </a:lnTo>
                  <a:lnTo>
                    <a:pt x="2" y="1057"/>
                  </a:lnTo>
                  <a:lnTo>
                    <a:pt x="0" y="1086"/>
                  </a:lnTo>
                  <a:lnTo>
                    <a:pt x="448" y="1086"/>
                  </a:lnTo>
                  <a:lnTo>
                    <a:pt x="469" y="1057"/>
                  </a:lnTo>
                  <a:lnTo>
                    <a:pt x="505" y="1013"/>
                  </a:lnTo>
                  <a:lnTo>
                    <a:pt x="519" y="992"/>
                  </a:lnTo>
                  <a:lnTo>
                    <a:pt x="530" y="977"/>
                  </a:lnTo>
                  <a:lnTo>
                    <a:pt x="544" y="959"/>
                  </a:lnTo>
                  <a:lnTo>
                    <a:pt x="557" y="946"/>
                  </a:lnTo>
                  <a:lnTo>
                    <a:pt x="563" y="934"/>
                  </a:lnTo>
                  <a:lnTo>
                    <a:pt x="567" y="925"/>
                  </a:lnTo>
                  <a:lnTo>
                    <a:pt x="571" y="921"/>
                  </a:lnTo>
                  <a:lnTo>
                    <a:pt x="576" y="915"/>
                  </a:lnTo>
                  <a:lnTo>
                    <a:pt x="578" y="911"/>
                  </a:lnTo>
                  <a:lnTo>
                    <a:pt x="582" y="909"/>
                  </a:lnTo>
                  <a:lnTo>
                    <a:pt x="586" y="909"/>
                  </a:lnTo>
                  <a:lnTo>
                    <a:pt x="588" y="906"/>
                  </a:lnTo>
                  <a:lnTo>
                    <a:pt x="592" y="902"/>
                  </a:lnTo>
                  <a:lnTo>
                    <a:pt x="599" y="894"/>
                  </a:lnTo>
                  <a:lnTo>
                    <a:pt x="617" y="879"/>
                  </a:lnTo>
                  <a:lnTo>
                    <a:pt x="624" y="869"/>
                  </a:lnTo>
                  <a:lnTo>
                    <a:pt x="624" y="865"/>
                  </a:lnTo>
                  <a:lnTo>
                    <a:pt x="622" y="865"/>
                  </a:lnTo>
                  <a:lnTo>
                    <a:pt x="617" y="869"/>
                  </a:lnTo>
                  <a:lnTo>
                    <a:pt x="615" y="869"/>
                  </a:lnTo>
                  <a:lnTo>
                    <a:pt x="615" y="865"/>
                  </a:lnTo>
                  <a:lnTo>
                    <a:pt x="617" y="861"/>
                  </a:lnTo>
                  <a:lnTo>
                    <a:pt x="621" y="860"/>
                  </a:lnTo>
                  <a:lnTo>
                    <a:pt x="632" y="850"/>
                  </a:lnTo>
                  <a:lnTo>
                    <a:pt x="640" y="842"/>
                  </a:lnTo>
                  <a:lnTo>
                    <a:pt x="659" y="819"/>
                  </a:lnTo>
                  <a:lnTo>
                    <a:pt x="663" y="817"/>
                  </a:lnTo>
                  <a:lnTo>
                    <a:pt x="669" y="815"/>
                  </a:lnTo>
                  <a:lnTo>
                    <a:pt x="670" y="813"/>
                  </a:lnTo>
                  <a:lnTo>
                    <a:pt x="670" y="812"/>
                  </a:lnTo>
                  <a:lnTo>
                    <a:pt x="670" y="806"/>
                  </a:lnTo>
                  <a:lnTo>
                    <a:pt x="674" y="798"/>
                  </a:lnTo>
                  <a:lnTo>
                    <a:pt x="686" y="787"/>
                  </a:lnTo>
                  <a:lnTo>
                    <a:pt x="695" y="777"/>
                  </a:lnTo>
                  <a:lnTo>
                    <a:pt x="701" y="769"/>
                  </a:lnTo>
                  <a:lnTo>
                    <a:pt x="724" y="742"/>
                  </a:lnTo>
                  <a:lnTo>
                    <a:pt x="724" y="714"/>
                  </a:lnTo>
                  <a:lnTo>
                    <a:pt x="709" y="733"/>
                  </a:lnTo>
                  <a:lnTo>
                    <a:pt x="697" y="746"/>
                  </a:lnTo>
                  <a:lnTo>
                    <a:pt x="686" y="756"/>
                  </a:lnTo>
                  <a:lnTo>
                    <a:pt x="676" y="767"/>
                  </a:lnTo>
                  <a:lnTo>
                    <a:pt x="661" y="785"/>
                  </a:lnTo>
                  <a:lnTo>
                    <a:pt x="655" y="789"/>
                  </a:lnTo>
                  <a:lnTo>
                    <a:pt x="653" y="789"/>
                  </a:lnTo>
                  <a:lnTo>
                    <a:pt x="653" y="785"/>
                  </a:lnTo>
                  <a:lnTo>
                    <a:pt x="655" y="781"/>
                  </a:lnTo>
                  <a:lnTo>
                    <a:pt x="659" y="777"/>
                  </a:lnTo>
                  <a:lnTo>
                    <a:pt x="665" y="771"/>
                  </a:lnTo>
                  <a:lnTo>
                    <a:pt x="678" y="756"/>
                  </a:lnTo>
                  <a:lnTo>
                    <a:pt x="695" y="737"/>
                  </a:lnTo>
                  <a:lnTo>
                    <a:pt x="724" y="706"/>
                  </a:lnTo>
                  <a:lnTo>
                    <a:pt x="724" y="693"/>
                  </a:lnTo>
                  <a:lnTo>
                    <a:pt x="717" y="700"/>
                  </a:lnTo>
                  <a:lnTo>
                    <a:pt x="699" y="719"/>
                  </a:lnTo>
                  <a:lnTo>
                    <a:pt x="688" y="737"/>
                  </a:lnTo>
                  <a:lnTo>
                    <a:pt x="680" y="742"/>
                  </a:lnTo>
                  <a:lnTo>
                    <a:pt x="667" y="756"/>
                  </a:lnTo>
                  <a:lnTo>
                    <a:pt x="653" y="769"/>
                  </a:lnTo>
                  <a:lnTo>
                    <a:pt x="638" y="789"/>
                  </a:lnTo>
                  <a:lnTo>
                    <a:pt x="615" y="813"/>
                  </a:lnTo>
                  <a:lnTo>
                    <a:pt x="592" y="838"/>
                  </a:lnTo>
                  <a:lnTo>
                    <a:pt x="569" y="863"/>
                  </a:lnTo>
                  <a:lnTo>
                    <a:pt x="544" y="892"/>
                  </a:lnTo>
                  <a:lnTo>
                    <a:pt x="534" y="900"/>
                  </a:lnTo>
                  <a:lnTo>
                    <a:pt x="523" y="906"/>
                  </a:lnTo>
                  <a:lnTo>
                    <a:pt x="519" y="908"/>
                  </a:lnTo>
                  <a:lnTo>
                    <a:pt x="515" y="911"/>
                  </a:lnTo>
                  <a:lnTo>
                    <a:pt x="511" y="913"/>
                  </a:lnTo>
                  <a:lnTo>
                    <a:pt x="507" y="915"/>
                  </a:lnTo>
                  <a:lnTo>
                    <a:pt x="496" y="921"/>
                  </a:lnTo>
                  <a:lnTo>
                    <a:pt x="488" y="931"/>
                  </a:lnTo>
                  <a:lnTo>
                    <a:pt x="480" y="942"/>
                  </a:lnTo>
                  <a:lnTo>
                    <a:pt x="477" y="946"/>
                  </a:lnTo>
                  <a:lnTo>
                    <a:pt x="469" y="952"/>
                  </a:lnTo>
                  <a:lnTo>
                    <a:pt x="465" y="954"/>
                  </a:lnTo>
                  <a:lnTo>
                    <a:pt x="463" y="954"/>
                  </a:lnTo>
                  <a:lnTo>
                    <a:pt x="463" y="952"/>
                  </a:lnTo>
                  <a:lnTo>
                    <a:pt x="477" y="936"/>
                  </a:lnTo>
                  <a:lnTo>
                    <a:pt x="484" y="925"/>
                  </a:lnTo>
                  <a:lnTo>
                    <a:pt x="473" y="938"/>
                  </a:lnTo>
                  <a:lnTo>
                    <a:pt x="457" y="952"/>
                  </a:lnTo>
                  <a:lnTo>
                    <a:pt x="450" y="959"/>
                  </a:lnTo>
                  <a:lnTo>
                    <a:pt x="425" y="988"/>
                  </a:lnTo>
                  <a:lnTo>
                    <a:pt x="425" y="980"/>
                  </a:lnTo>
                  <a:lnTo>
                    <a:pt x="421" y="975"/>
                  </a:lnTo>
                  <a:lnTo>
                    <a:pt x="406" y="990"/>
                  </a:lnTo>
                  <a:lnTo>
                    <a:pt x="417" y="975"/>
                  </a:lnTo>
                  <a:lnTo>
                    <a:pt x="407" y="980"/>
                  </a:lnTo>
                  <a:lnTo>
                    <a:pt x="396" y="988"/>
                  </a:lnTo>
                  <a:lnTo>
                    <a:pt x="402" y="979"/>
                  </a:lnTo>
                  <a:lnTo>
                    <a:pt x="413" y="965"/>
                  </a:lnTo>
                  <a:lnTo>
                    <a:pt x="419" y="961"/>
                  </a:lnTo>
                  <a:lnTo>
                    <a:pt x="425" y="952"/>
                  </a:lnTo>
                  <a:lnTo>
                    <a:pt x="444" y="927"/>
                  </a:lnTo>
                  <a:lnTo>
                    <a:pt x="463" y="898"/>
                  </a:lnTo>
                  <a:lnTo>
                    <a:pt x="473" y="883"/>
                  </a:lnTo>
                  <a:lnTo>
                    <a:pt x="475" y="879"/>
                  </a:lnTo>
                  <a:lnTo>
                    <a:pt x="478" y="875"/>
                  </a:lnTo>
                  <a:lnTo>
                    <a:pt x="488" y="871"/>
                  </a:lnTo>
                  <a:lnTo>
                    <a:pt x="500" y="858"/>
                  </a:lnTo>
                  <a:lnTo>
                    <a:pt x="509" y="846"/>
                  </a:lnTo>
                  <a:lnTo>
                    <a:pt x="515" y="833"/>
                  </a:lnTo>
                  <a:lnTo>
                    <a:pt x="523" y="823"/>
                  </a:lnTo>
                  <a:lnTo>
                    <a:pt x="530" y="815"/>
                  </a:lnTo>
                  <a:lnTo>
                    <a:pt x="542" y="806"/>
                  </a:lnTo>
                  <a:lnTo>
                    <a:pt x="550" y="798"/>
                  </a:lnTo>
                  <a:lnTo>
                    <a:pt x="557" y="790"/>
                  </a:lnTo>
                  <a:lnTo>
                    <a:pt x="563" y="779"/>
                  </a:lnTo>
                  <a:lnTo>
                    <a:pt x="582" y="758"/>
                  </a:lnTo>
                  <a:lnTo>
                    <a:pt x="605" y="731"/>
                  </a:lnTo>
                  <a:lnTo>
                    <a:pt x="622" y="716"/>
                  </a:lnTo>
                  <a:lnTo>
                    <a:pt x="628" y="708"/>
                  </a:lnTo>
                  <a:lnTo>
                    <a:pt x="634" y="700"/>
                  </a:lnTo>
                  <a:lnTo>
                    <a:pt x="640" y="694"/>
                  </a:lnTo>
                  <a:lnTo>
                    <a:pt x="642" y="685"/>
                  </a:lnTo>
                  <a:lnTo>
                    <a:pt x="644" y="683"/>
                  </a:lnTo>
                  <a:lnTo>
                    <a:pt x="642" y="685"/>
                  </a:lnTo>
                  <a:lnTo>
                    <a:pt x="634" y="693"/>
                  </a:lnTo>
                  <a:lnTo>
                    <a:pt x="621" y="708"/>
                  </a:lnTo>
                  <a:lnTo>
                    <a:pt x="613" y="717"/>
                  </a:lnTo>
                  <a:lnTo>
                    <a:pt x="594" y="737"/>
                  </a:lnTo>
                  <a:lnTo>
                    <a:pt x="580" y="754"/>
                  </a:lnTo>
                  <a:lnTo>
                    <a:pt x="573" y="762"/>
                  </a:lnTo>
                  <a:lnTo>
                    <a:pt x="565" y="771"/>
                  </a:lnTo>
                  <a:lnTo>
                    <a:pt x="557" y="779"/>
                  </a:lnTo>
                  <a:lnTo>
                    <a:pt x="550" y="789"/>
                  </a:lnTo>
                  <a:lnTo>
                    <a:pt x="542" y="798"/>
                  </a:lnTo>
                  <a:lnTo>
                    <a:pt x="530" y="808"/>
                  </a:lnTo>
                  <a:lnTo>
                    <a:pt x="525" y="813"/>
                  </a:lnTo>
                  <a:lnTo>
                    <a:pt x="521" y="815"/>
                  </a:lnTo>
                  <a:lnTo>
                    <a:pt x="523" y="812"/>
                  </a:lnTo>
                  <a:lnTo>
                    <a:pt x="523" y="810"/>
                  </a:lnTo>
                  <a:lnTo>
                    <a:pt x="521" y="812"/>
                  </a:lnTo>
                  <a:lnTo>
                    <a:pt x="509" y="825"/>
                  </a:lnTo>
                  <a:lnTo>
                    <a:pt x="490" y="842"/>
                  </a:lnTo>
                  <a:lnTo>
                    <a:pt x="498" y="835"/>
                  </a:lnTo>
                  <a:lnTo>
                    <a:pt x="505" y="823"/>
                  </a:lnTo>
                  <a:lnTo>
                    <a:pt x="519" y="808"/>
                  </a:lnTo>
                  <a:lnTo>
                    <a:pt x="538" y="787"/>
                  </a:lnTo>
                  <a:lnTo>
                    <a:pt x="546" y="775"/>
                  </a:lnTo>
                  <a:lnTo>
                    <a:pt x="555" y="760"/>
                  </a:lnTo>
                  <a:lnTo>
                    <a:pt x="565" y="750"/>
                  </a:lnTo>
                  <a:lnTo>
                    <a:pt x="571" y="746"/>
                  </a:lnTo>
                  <a:lnTo>
                    <a:pt x="580" y="731"/>
                  </a:lnTo>
                  <a:lnTo>
                    <a:pt x="594" y="716"/>
                  </a:lnTo>
                  <a:lnTo>
                    <a:pt x="605" y="706"/>
                  </a:lnTo>
                  <a:lnTo>
                    <a:pt x="617" y="693"/>
                  </a:lnTo>
                  <a:lnTo>
                    <a:pt x="644" y="664"/>
                  </a:lnTo>
                  <a:lnTo>
                    <a:pt x="670" y="629"/>
                  </a:lnTo>
                  <a:lnTo>
                    <a:pt x="682" y="616"/>
                  </a:lnTo>
                  <a:lnTo>
                    <a:pt x="694" y="604"/>
                  </a:lnTo>
                  <a:lnTo>
                    <a:pt x="713" y="581"/>
                  </a:lnTo>
                  <a:lnTo>
                    <a:pt x="701" y="587"/>
                  </a:lnTo>
                  <a:lnTo>
                    <a:pt x="694" y="593"/>
                  </a:lnTo>
                  <a:lnTo>
                    <a:pt x="688" y="598"/>
                  </a:lnTo>
                  <a:lnTo>
                    <a:pt x="682" y="606"/>
                  </a:lnTo>
                  <a:lnTo>
                    <a:pt x="670" y="618"/>
                  </a:lnTo>
                  <a:lnTo>
                    <a:pt x="649" y="641"/>
                  </a:lnTo>
                  <a:lnTo>
                    <a:pt x="632" y="664"/>
                  </a:lnTo>
                  <a:lnTo>
                    <a:pt x="622" y="675"/>
                  </a:lnTo>
                  <a:lnTo>
                    <a:pt x="615" y="683"/>
                  </a:lnTo>
                  <a:lnTo>
                    <a:pt x="603" y="696"/>
                  </a:lnTo>
                  <a:lnTo>
                    <a:pt x="594" y="708"/>
                  </a:lnTo>
                  <a:lnTo>
                    <a:pt x="584" y="717"/>
                  </a:lnTo>
                  <a:lnTo>
                    <a:pt x="574" y="727"/>
                  </a:lnTo>
                  <a:lnTo>
                    <a:pt x="565" y="737"/>
                  </a:lnTo>
                  <a:lnTo>
                    <a:pt x="532" y="775"/>
                  </a:lnTo>
                  <a:lnTo>
                    <a:pt x="536" y="769"/>
                  </a:lnTo>
                  <a:lnTo>
                    <a:pt x="544" y="756"/>
                  </a:lnTo>
                  <a:lnTo>
                    <a:pt x="559" y="735"/>
                  </a:lnTo>
                  <a:lnTo>
                    <a:pt x="576" y="714"/>
                  </a:lnTo>
                  <a:lnTo>
                    <a:pt x="596" y="693"/>
                  </a:lnTo>
                  <a:lnTo>
                    <a:pt x="621" y="666"/>
                  </a:lnTo>
                  <a:lnTo>
                    <a:pt x="613" y="673"/>
                  </a:lnTo>
                  <a:lnTo>
                    <a:pt x="586" y="698"/>
                  </a:lnTo>
                  <a:lnTo>
                    <a:pt x="563" y="725"/>
                  </a:lnTo>
                  <a:lnTo>
                    <a:pt x="550" y="737"/>
                  </a:lnTo>
                  <a:lnTo>
                    <a:pt x="546" y="742"/>
                  </a:lnTo>
                  <a:lnTo>
                    <a:pt x="540" y="748"/>
                  </a:lnTo>
                  <a:lnTo>
                    <a:pt x="542" y="742"/>
                  </a:lnTo>
                  <a:lnTo>
                    <a:pt x="546" y="737"/>
                  </a:lnTo>
                  <a:lnTo>
                    <a:pt x="551" y="729"/>
                  </a:lnTo>
                  <a:lnTo>
                    <a:pt x="561" y="719"/>
                  </a:lnTo>
                  <a:lnTo>
                    <a:pt x="619" y="794"/>
                  </a:lnTo>
                  <a:lnTo>
                    <a:pt x="559" y="618"/>
                  </a:lnTo>
                  <a:lnTo>
                    <a:pt x="571" y="602"/>
                  </a:lnTo>
                  <a:lnTo>
                    <a:pt x="588" y="585"/>
                  </a:lnTo>
                  <a:lnTo>
                    <a:pt x="590" y="587"/>
                  </a:lnTo>
                  <a:lnTo>
                    <a:pt x="590" y="591"/>
                  </a:lnTo>
                  <a:lnTo>
                    <a:pt x="586" y="598"/>
                  </a:lnTo>
                  <a:lnTo>
                    <a:pt x="580" y="614"/>
                  </a:lnTo>
                  <a:lnTo>
                    <a:pt x="580" y="616"/>
                  </a:lnTo>
                  <a:lnTo>
                    <a:pt x="578" y="612"/>
                  </a:lnTo>
                  <a:lnTo>
                    <a:pt x="578" y="604"/>
                  </a:lnTo>
                  <a:lnTo>
                    <a:pt x="569" y="614"/>
                  </a:lnTo>
                  <a:lnTo>
                    <a:pt x="563" y="622"/>
                  </a:lnTo>
                  <a:lnTo>
                    <a:pt x="555" y="629"/>
                  </a:lnTo>
                  <a:lnTo>
                    <a:pt x="551" y="635"/>
                  </a:lnTo>
                  <a:lnTo>
                    <a:pt x="548" y="637"/>
                  </a:lnTo>
                  <a:lnTo>
                    <a:pt x="548" y="635"/>
                  </a:lnTo>
                  <a:lnTo>
                    <a:pt x="550" y="629"/>
                  </a:lnTo>
                  <a:lnTo>
                    <a:pt x="559" y="618"/>
                  </a:lnTo>
                  <a:lnTo>
                    <a:pt x="619" y="794"/>
                  </a:lnTo>
                  <a:lnTo>
                    <a:pt x="382" y="683"/>
                  </a:lnTo>
                  <a:lnTo>
                    <a:pt x="386" y="671"/>
                  </a:lnTo>
                  <a:lnTo>
                    <a:pt x="388" y="668"/>
                  </a:lnTo>
                  <a:lnTo>
                    <a:pt x="386" y="668"/>
                  </a:lnTo>
                  <a:lnTo>
                    <a:pt x="384" y="669"/>
                  </a:lnTo>
                  <a:lnTo>
                    <a:pt x="382" y="675"/>
                  </a:lnTo>
                  <a:lnTo>
                    <a:pt x="379" y="679"/>
                  </a:lnTo>
                  <a:lnTo>
                    <a:pt x="375" y="683"/>
                  </a:lnTo>
                  <a:lnTo>
                    <a:pt x="375" y="687"/>
                  </a:lnTo>
                  <a:lnTo>
                    <a:pt x="373" y="691"/>
                  </a:lnTo>
                  <a:lnTo>
                    <a:pt x="373" y="693"/>
                  </a:lnTo>
                  <a:lnTo>
                    <a:pt x="365" y="700"/>
                  </a:lnTo>
                  <a:lnTo>
                    <a:pt x="356" y="708"/>
                  </a:lnTo>
                  <a:lnTo>
                    <a:pt x="352" y="712"/>
                  </a:lnTo>
                  <a:lnTo>
                    <a:pt x="346" y="717"/>
                  </a:lnTo>
                  <a:lnTo>
                    <a:pt x="340" y="729"/>
                  </a:lnTo>
                  <a:lnTo>
                    <a:pt x="336" y="739"/>
                  </a:lnTo>
                  <a:lnTo>
                    <a:pt x="334" y="742"/>
                  </a:lnTo>
                  <a:lnTo>
                    <a:pt x="331" y="748"/>
                  </a:lnTo>
                  <a:lnTo>
                    <a:pt x="323" y="756"/>
                  </a:lnTo>
                  <a:lnTo>
                    <a:pt x="317" y="762"/>
                  </a:lnTo>
                  <a:lnTo>
                    <a:pt x="306" y="777"/>
                  </a:lnTo>
                  <a:lnTo>
                    <a:pt x="286" y="798"/>
                  </a:lnTo>
                  <a:lnTo>
                    <a:pt x="262" y="823"/>
                  </a:lnTo>
                  <a:lnTo>
                    <a:pt x="246" y="840"/>
                  </a:lnTo>
                  <a:lnTo>
                    <a:pt x="212" y="885"/>
                  </a:lnTo>
                  <a:lnTo>
                    <a:pt x="185" y="915"/>
                  </a:lnTo>
                  <a:lnTo>
                    <a:pt x="164" y="944"/>
                  </a:lnTo>
                  <a:lnTo>
                    <a:pt x="141" y="969"/>
                  </a:lnTo>
                  <a:lnTo>
                    <a:pt x="148" y="957"/>
                  </a:lnTo>
                  <a:lnTo>
                    <a:pt x="156" y="946"/>
                  </a:lnTo>
                  <a:lnTo>
                    <a:pt x="171" y="925"/>
                  </a:lnTo>
                  <a:lnTo>
                    <a:pt x="192" y="900"/>
                  </a:lnTo>
                  <a:lnTo>
                    <a:pt x="210" y="879"/>
                  </a:lnTo>
                  <a:lnTo>
                    <a:pt x="225" y="856"/>
                  </a:lnTo>
                  <a:lnTo>
                    <a:pt x="260" y="815"/>
                  </a:lnTo>
                  <a:lnTo>
                    <a:pt x="313" y="746"/>
                  </a:lnTo>
                  <a:lnTo>
                    <a:pt x="321" y="735"/>
                  </a:lnTo>
                  <a:lnTo>
                    <a:pt x="329" y="725"/>
                  </a:lnTo>
                  <a:lnTo>
                    <a:pt x="344" y="708"/>
                  </a:lnTo>
                  <a:lnTo>
                    <a:pt x="363" y="687"/>
                  </a:lnTo>
                  <a:lnTo>
                    <a:pt x="392" y="652"/>
                  </a:lnTo>
                  <a:lnTo>
                    <a:pt x="406" y="635"/>
                  </a:lnTo>
                  <a:lnTo>
                    <a:pt x="415" y="625"/>
                  </a:lnTo>
                  <a:lnTo>
                    <a:pt x="425" y="618"/>
                  </a:lnTo>
                  <a:lnTo>
                    <a:pt x="432" y="612"/>
                  </a:lnTo>
                  <a:lnTo>
                    <a:pt x="442" y="600"/>
                  </a:lnTo>
                  <a:lnTo>
                    <a:pt x="455" y="583"/>
                  </a:lnTo>
                  <a:lnTo>
                    <a:pt x="488" y="545"/>
                  </a:lnTo>
                  <a:lnTo>
                    <a:pt x="503" y="527"/>
                  </a:lnTo>
                  <a:lnTo>
                    <a:pt x="521" y="510"/>
                  </a:lnTo>
                  <a:lnTo>
                    <a:pt x="515" y="522"/>
                  </a:lnTo>
                  <a:lnTo>
                    <a:pt x="503" y="533"/>
                  </a:lnTo>
                  <a:lnTo>
                    <a:pt x="494" y="543"/>
                  </a:lnTo>
                  <a:lnTo>
                    <a:pt x="484" y="556"/>
                  </a:lnTo>
                  <a:lnTo>
                    <a:pt x="471" y="572"/>
                  </a:lnTo>
                  <a:lnTo>
                    <a:pt x="448" y="600"/>
                  </a:lnTo>
                  <a:lnTo>
                    <a:pt x="425" y="627"/>
                  </a:lnTo>
                  <a:lnTo>
                    <a:pt x="411" y="645"/>
                  </a:lnTo>
                  <a:lnTo>
                    <a:pt x="398" y="660"/>
                  </a:lnTo>
                  <a:lnTo>
                    <a:pt x="388" y="675"/>
                  </a:lnTo>
                  <a:lnTo>
                    <a:pt x="384" y="681"/>
                  </a:lnTo>
                  <a:lnTo>
                    <a:pt x="382" y="683"/>
                  </a:lnTo>
                  <a:lnTo>
                    <a:pt x="619" y="794"/>
                  </a:lnTo>
                  <a:lnTo>
                    <a:pt x="496" y="842"/>
                  </a:lnTo>
                  <a:lnTo>
                    <a:pt x="496" y="844"/>
                  </a:lnTo>
                  <a:lnTo>
                    <a:pt x="494" y="848"/>
                  </a:lnTo>
                  <a:lnTo>
                    <a:pt x="511" y="829"/>
                  </a:lnTo>
                  <a:lnTo>
                    <a:pt x="511" y="827"/>
                  </a:lnTo>
                  <a:lnTo>
                    <a:pt x="513" y="827"/>
                  </a:lnTo>
                  <a:lnTo>
                    <a:pt x="513" y="829"/>
                  </a:lnTo>
                  <a:lnTo>
                    <a:pt x="511" y="833"/>
                  </a:lnTo>
                  <a:lnTo>
                    <a:pt x="509" y="837"/>
                  </a:lnTo>
                  <a:lnTo>
                    <a:pt x="503" y="842"/>
                  </a:lnTo>
                  <a:lnTo>
                    <a:pt x="496" y="852"/>
                  </a:lnTo>
                  <a:lnTo>
                    <a:pt x="488" y="861"/>
                  </a:lnTo>
                  <a:lnTo>
                    <a:pt x="482" y="869"/>
                  </a:lnTo>
                  <a:lnTo>
                    <a:pt x="478" y="873"/>
                  </a:lnTo>
                  <a:lnTo>
                    <a:pt x="473" y="877"/>
                  </a:lnTo>
                  <a:lnTo>
                    <a:pt x="471" y="879"/>
                  </a:lnTo>
                  <a:lnTo>
                    <a:pt x="469" y="881"/>
                  </a:lnTo>
                  <a:lnTo>
                    <a:pt x="463" y="890"/>
                  </a:lnTo>
                  <a:lnTo>
                    <a:pt x="459" y="894"/>
                  </a:lnTo>
                  <a:lnTo>
                    <a:pt x="457" y="890"/>
                  </a:lnTo>
                  <a:lnTo>
                    <a:pt x="457" y="886"/>
                  </a:lnTo>
                  <a:lnTo>
                    <a:pt x="459" y="881"/>
                  </a:lnTo>
                  <a:lnTo>
                    <a:pt x="461" y="879"/>
                  </a:lnTo>
                  <a:lnTo>
                    <a:pt x="465" y="877"/>
                  </a:lnTo>
                  <a:lnTo>
                    <a:pt x="475" y="871"/>
                  </a:lnTo>
                  <a:lnTo>
                    <a:pt x="478" y="867"/>
                  </a:lnTo>
                  <a:lnTo>
                    <a:pt x="482" y="863"/>
                  </a:lnTo>
                  <a:lnTo>
                    <a:pt x="484" y="858"/>
                  </a:lnTo>
                  <a:lnTo>
                    <a:pt x="488" y="852"/>
                  </a:lnTo>
                  <a:lnTo>
                    <a:pt x="496" y="842"/>
                  </a:lnTo>
                  <a:lnTo>
                    <a:pt x="619" y="794"/>
                  </a:lnTo>
                  <a:lnTo>
                    <a:pt x="724" y="564"/>
                  </a:lnTo>
                  <a:lnTo>
                    <a:pt x="713" y="581"/>
                  </a:lnTo>
                  <a:lnTo>
                    <a:pt x="720" y="570"/>
                  </a:lnTo>
                  <a:lnTo>
                    <a:pt x="724" y="564"/>
                  </a:lnTo>
                  <a:lnTo>
                    <a:pt x="619" y="794"/>
                  </a:lnTo>
                  <a:lnTo>
                    <a:pt x="102" y="614"/>
                  </a:lnTo>
                  <a:lnTo>
                    <a:pt x="106" y="610"/>
                  </a:lnTo>
                  <a:lnTo>
                    <a:pt x="106" y="612"/>
                  </a:lnTo>
                  <a:lnTo>
                    <a:pt x="108" y="614"/>
                  </a:lnTo>
                  <a:lnTo>
                    <a:pt x="112" y="618"/>
                  </a:lnTo>
                  <a:lnTo>
                    <a:pt x="114" y="618"/>
                  </a:lnTo>
                  <a:lnTo>
                    <a:pt x="112" y="614"/>
                  </a:lnTo>
                  <a:lnTo>
                    <a:pt x="112" y="604"/>
                  </a:lnTo>
                  <a:lnTo>
                    <a:pt x="112" y="595"/>
                  </a:lnTo>
                  <a:lnTo>
                    <a:pt x="114" y="587"/>
                  </a:lnTo>
                  <a:lnTo>
                    <a:pt x="118" y="577"/>
                  </a:lnTo>
                  <a:lnTo>
                    <a:pt x="121" y="568"/>
                  </a:lnTo>
                  <a:lnTo>
                    <a:pt x="127" y="558"/>
                  </a:lnTo>
                  <a:lnTo>
                    <a:pt x="131" y="547"/>
                  </a:lnTo>
                  <a:lnTo>
                    <a:pt x="137" y="541"/>
                  </a:lnTo>
                  <a:lnTo>
                    <a:pt x="139" y="537"/>
                  </a:lnTo>
                  <a:lnTo>
                    <a:pt x="141" y="533"/>
                  </a:lnTo>
                  <a:lnTo>
                    <a:pt x="141" y="531"/>
                  </a:lnTo>
                  <a:lnTo>
                    <a:pt x="139" y="529"/>
                  </a:lnTo>
                  <a:lnTo>
                    <a:pt x="139" y="527"/>
                  </a:lnTo>
                  <a:lnTo>
                    <a:pt x="141" y="524"/>
                  </a:lnTo>
                  <a:lnTo>
                    <a:pt x="154" y="502"/>
                  </a:lnTo>
                  <a:lnTo>
                    <a:pt x="167" y="483"/>
                  </a:lnTo>
                  <a:lnTo>
                    <a:pt x="181" y="466"/>
                  </a:lnTo>
                  <a:lnTo>
                    <a:pt x="192" y="447"/>
                  </a:lnTo>
                  <a:lnTo>
                    <a:pt x="198" y="441"/>
                  </a:lnTo>
                  <a:lnTo>
                    <a:pt x="204" y="433"/>
                  </a:lnTo>
                  <a:lnTo>
                    <a:pt x="208" y="428"/>
                  </a:lnTo>
                  <a:lnTo>
                    <a:pt x="214" y="422"/>
                  </a:lnTo>
                  <a:lnTo>
                    <a:pt x="221" y="408"/>
                  </a:lnTo>
                  <a:lnTo>
                    <a:pt x="229" y="403"/>
                  </a:lnTo>
                  <a:lnTo>
                    <a:pt x="237" y="395"/>
                  </a:lnTo>
                  <a:lnTo>
                    <a:pt x="237" y="389"/>
                  </a:lnTo>
                  <a:lnTo>
                    <a:pt x="237" y="382"/>
                  </a:lnTo>
                  <a:lnTo>
                    <a:pt x="238" y="376"/>
                  </a:lnTo>
                  <a:lnTo>
                    <a:pt x="242" y="370"/>
                  </a:lnTo>
                  <a:lnTo>
                    <a:pt x="246" y="359"/>
                  </a:lnTo>
                  <a:lnTo>
                    <a:pt x="248" y="355"/>
                  </a:lnTo>
                  <a:lnTo>
                    <a:pt x="248" y="353"/>
                  </a:lnTo>
                  <a:lnTo>
                    <a:pt x="248" y="355"/>
                  </a:lnTo>
                  <a:lnTo>
                    <a:pt x="231" y="378"/>
                  </a:lnTo>
                  <a:lnTo>
                    <a:pt x="221" y="393"/>
                  </a:lnTo>
                  <a:lnTo>
                    <a:pt x="214" y="406"/>
                  </a:lnTo>
                  <a:lnTo>
                    <a:pt x="208" y="422"/>
                  </a:lnTo>
                  <a:lnTo>
                    <a:pt x="204" y="430"/>
                  </a:lnTo>
                  <a:lnTo>
                    <a:pt x="194" y="441"/>
                  </a:lnTo>
                  <a:lnTo>
                    <a:pt x="181" y="456"/>
                  </a:lnTo>
                  <a:lnTo>
                    <a:pt x="169" y="472"/>
                  </a:lnTo>
                  <a:lnTo>
                    <a:pt x="162" y="483"/>
                  </a:lnTo>
                  <a:lnTo>
                    <a:pt x="152" y="495"/>
                  </a:lnTo>
                  <a:lnTo>
                    <a:pt x="137" y="510"/>
                  </a:lnTo>
                  <a:lnTo>
                    <a:pt x="135" y="516"/>
                  </a:lnTo>
                  <a:lnTo>
                    <a:pt x="123" y="537"/>
                  </a:lnTo>
                  <a:lnTo>
                    <a:pt x="110" y="566"/>
                  </a:lnTo>
                  <a:lnTo>
                    <a:pt x="108" y="568"/>
                  </a:lnTo>
                  <a:lnTo>
                    <a:pt x="106" y="568"/>
                  </a:lnTo>
                  <a:lnTo>
                    <a:pt x="104" y="568"/>
                  </a:lnTo>
                  <a:lnTo>
                    <a:pt x="104" y="570"/>
                  </a:lnTo>
                  <a:lnTo>
                    <a:pt x="102" y="575"/>
                  </a:lnTo>
                  <a:lnTo>
                    <a:pt x="100" y="591"/>
                  </a:lnTo>
                  <a:lnTo>
                    <a:pt x="98" y="600"/>
                  </a:lnTo>
                  <a:lnTo>
                    <a:pt x="96" y="602"/>
                  </a:lnTo>
                  <a:lnTo>
                    <a:pt x="96" y="604"/>
                  </a:lnTo>
                  <a:lnTo>
                    <a:pt x="96" y="608"/>
                  </a:lnTo>
                  <a:lnTo>
                    <a:pt x="96" y="612"/>
                  </a:lnTo>
                  <a:lnTo>
                    <a:pt x="94" y="616"/>
                  </a:lnTo>
                  <a:lnTo>
                    <a:pt x="96" y="618"/>
                  </a:lnTo>
                  <a:lnTo>
                    <a:pt x="98" y="616"/>
                  </a:lnTo>
                  <a:lnTo>
                    <a:pt x="102" y="614"/>
                  </a:lnTo>
                  <a:lnTo>
                    <a:pt x="619" y="79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60000">
                  <a:schemeClr val="bg1">
                    <a:alpha val="5000"/>
                  </a:schemeClr>
                </a:gs>
              </a:gsLst>
              <a:lin ang="162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16" name="フリーフォーム 15"/>
          <p:cNvSpPr>
            <a:spLocks/>
          </p:cNvSpPr>
          <p:nvPr/>
        </p:nvSpPr>
        <p:spPr bwMode="auto">
          <a:xfrm>
            <a:off x="0" y="0"/>
            <a:ext cx="9144000" cy="6870700"/>
          </a:xfrm>
          <a:custGeom>
            <a:avLst/>
            <a:gdLst/>
            <a:ahLst/>
            <a:cxnLst>
              <a:cxn ang="0">
                <a:pos x="2808" y="370"/>
              </a:cxn>
              <a:cxn ang="0">
                <a:pos x="2679" y="719"/>
              </a:cxn>
              <a:cxn ang="0">
                <a:pos x="2462" y="879"/>
              </a:cxn>
              <a:cxn ang="0">
                <a:pos x="1646" y="1440"/>
              </a:cxn>
              <a:cxn ang="0">
                <a:pos x="1479" y="1684"/>
              </a:cxn>
              <a:cxn ang="0">
                <a:pos x="1287" y="1848"/>
              </a:cxn>
              <a:cxn ang="0">
                <a:pos x="1162" y="2082"/>
              </a:cxn>
              <a:cxn ang="0">
                <a:pos x="1343" y="1963"/>
              </a:cxn>
              <a:cxn ang="0">
                <a:pos x="1437" y="2012"/>
              </a:cxn>
              <a:cxn ang="0">
                <a:pos x="1556" y="1980"/>
              </a:cxn>
              <a:cxn ang="0">
                <a:pos x="1573" y="1813"/>
              </a:cxn>
              <a:cxn ang="0">
                <a:pos x="1782" y="1430"/>
              </a:cxn>
              <a:cxn ang="0">
                <a:pos x="1793" y="1388"/>
              </a:cxn>
              <a:cxn ang="0">
                <a:pos x="1789" y="1353"/>
              </a:cxn>
              <a:cxn ang="0">
                <a:pos x="2068" y="1151"/>
              </a:cxn>
              <a:cxn ang="0">
                <a:pos x="2302" y="1022"/>
              </a:cxn>
              <a:cxn ang="0">
                <a:pos x="2082" y="1172"/>
              </a:cxn>
              <a:cxn ang="0">
                <a:pos x="1915" y="1287"/>
              </a:cxn>
              <a:cxn ang="0">
                <a:pos x="2033" y="1224"/>
              </a:cxn>
              <a:cxn ang="0">
                <a:pos x="2075" y="1200"/>
              </a:cxn>
              <a:cxn ang="0">
                <a:pos x="1988" y="1266"/>
              </a:cxn>
              <a:cxn ang="0">
                <a:pos x="2602" y="875"/>
              </a:cxn>
              <a:cxn ang="0">
                <a:pos x="2783" y="774"/>
              </a:cxn>
              <a:cxn ang="0">
                <a:pos x="2616" y="325"/>
              </a:cxn>
              <a:cxn ang="0">
                <a:pos x="2522" y="293"/>
              </a:cxn>
              <a:cxn ang="0">
                <a:pos x="2208" y="258"/>
              </a:cxn>
              <a:cxn ang="0">
                <a:pos x="2225" y="262"/>
              </a:cxn>
              <a:cxn ang="0">
                <a:pos x="1486" y="276"/>
              </a:cxn>
              <a:cxn ang="0">
                <a:pos x="1845" y="251"/>
              </a:cxn>
              <a:cxn ang="0">
                <a:pos x="1514" y="262"/>
              </a:cxn>
              <a:cxn ang="0">
                <a:pos x="1280" y="227"/>
              </a:cxn>
              <a:cxn ang="0">
                <a:pos x="830" y="81"/>
              </a:cxn>
              <a:cxn ang="0">
                <a:pos x="761" y="35"/>
              </a:cxn>
              <a:cxn ang="0">
                <a:pos x="736" y="74"/>
              </a:cxn>
              <a:cxn ang="0">
                <a:pos x="869" y="95"/>
              </a:cxn>
              <a:cxn ang="0">
                <a:pos x="1305" y="834"/>
              </a:cxn>
              <a:cxn ang="0">
                <a:pos x="1231" y="949"/>
              </a:cxn>
              <a:cxn ang="0">
                <a:pos x="1214" y="956"/>
              </a:cxn>
              <a:cxn ang="0">
                <a:pos x="1075" y="938"/>
              </a:cxn>
              <a:cxn ang="0">
                <a:pos x="1116" y="1064"/>
              </a:cxn>
              <a:cxn ang="0">
                <a:pos x="1043" y="1144"/>
              </a:cxn>
              <a:cxn ang="0">
                <a:pos x="966" y="1210"/>
              </a:cxn>
              <a:cxn ang="0">
                <a:pos x="2839" y="356"/>
              </a:cxn>
              <a:cxn ang="0">
                <a:pos x="2839" y="356"/>
              </a:cxn>
              <a:cxn ang="0">
                <a:pos x="593" y="1580"/>
              </a:cxn>
              <a:cxn ang="0">
                <a:pos x="639" y="1377"/>
              </a:cxn>
              <a:cxn ang="0">
                <a:pos x="412" y="1702"/>
              </a:cxn>
              <a:cxn ang="0">
                <a:pos x="381" y="1736"/>
              </a:cxn>
              <a:cxn ang="0">
                <a:pos x="2839" y="356"/>
              </a:cxn>
              <a:cxn ang="0">
                <a:pos x="63" y="1879"/>
              </a:cxn>
              <a:cxn ang="0">
                <a:pos x="88" y="841"/>
              </a:cxn>
              <a:cxn ang="0">
                <a:pos x="21" y="848"/>
              </a:cxn>
              <a:cxn ang="0">
                <a:pos x="245" y="757"/>
              </a:cxn>
              <a:cxn ang="0">
                <a:pos x="646" y="652"/>
              </a:cxn>
              <a:cxn ang="0">
                <a:pos x="973" y="485"/>
              </a:cxn>
              <a:cxn ang="0">
                <a:pos x="1364" y="558"/>
              </a:cxn>
              <a:cxn ang="0">
                <a:pos x="1483" y="558"/>
              </a:cxn>
              <a:cxn ang="0">
                <a:pos x="1619" y="475"/>
              </a:cxn>
              <a:cxn ang="0">
                <a:pos x="1761" y="527"/>
              </a:cxn>
              <a:cxn ang="0">
                <a:pos x="1803" y="213"/>
              </a:cxn>
              <a:cxn ang="0">
                <a:pos x="2839" y="356"/>
              </a:cxn>
              <a:cxn ang="0">
                <a:pos x="2013" y="14"/>
              </a:cxn>
            </a:cxnLst>
            <a:rect l="0" t="0" r="0" b="0"/>
            <a:pathLst>
              <a:path w="2846" h="2082">
                <a:moveTo>
                  <a:pt x="2839" y="356"/>
                </a:moveTo>
                <a:lnTo>
                  <a:pt x="2836" y="353"/>
                </a:lnTo>
                <a:lnTo>
                  <a:pt x="2832" y="349"/>
                </a:lnTo>
                <a:lnTo>
                  <a:pt x="2822" y="349"/>
                </a:lnTo>
                <a:lnTo>
                  <a:pt x="2818" y="349"/>
                </a:lnTo>
                <a:lnTo>
                  <a:pt x="2815" y="346"/>
                </a:lnTo>
                <a:lnTo>
                  <a:pt x="2804" y="339"/>
                </a:lnTo>
                <a:lnTo>
                  <a:pt x="2797" y="335"/>
                </a:lnTo>
                <a:lnTo>
                  <a:pt x="2794" y="342"/>
                </a:lnTo>
                <a:lnTo>
                  <a:pt x="2794" y="346"/>
                </a:lnTo>
                <a:lnTo>
                  <a:pt x="2787" y="353"/>
                </a:lnTo>
                <a:lnTo>
                  <a:pt x="2787" y="356"/>
                </a:lnTo>
                <a:lnTo>
                  <a:pt x="2797" y="356"/>
                </a:lnTo>
                <a:lnTo>
                  <a:pt x="2815" y="363"/>
                </a:lnTo>
                <a:lnTo>
                  <a:pt x="2808" y="370"/>
                </a:lnTo>
                <a:lnTo>
                  <a:pt x="2797" y="394"/>
                </a:lnTo>
                <a:lnTo>
                  <a:pt x="2787" y="419"/>
                </a:lnTo>
                <a:lnTo>
                  <a:pt x="2769" y="468"/>
                </a:lnTo>
                <a:lnTo>
                  <a:pt x="2755" y="499"/>
                </a:lnTo>
                <a:lnTo>
                  <a:pt x="2752" y="509"/>
                </a:lnTo>
                <a:lnTo>
                  <a:pt x="2738" y="509"/>
                </a:lnTo>
                <a:lnTo>
                  <a:pt x="2724" y="509"/>
                </a:lnTo>
                <a:lnTo>
                  <a:pt x="2710" y="513"/>
                </a:lnTo>
                <a:lnTo>
                  <a:pt x="2696" y="520"/>
                </a:lnTo>
                <a:lnTo>
                  <a:pt x="2696" y="523"/>
                </a:lnTo>
                <a:lnTo>
                  <a:pt x="2696" y="537"/>
                </a:lnTo>
                <a:lnTo>
                  <a:pt x="2696" y="555"/>
                </a:lnTo>
                <a:lnTo>
                  <a:pt x="2689" y="638"/>
                </a:lnTo>
                <a:lnTo>
                  <a:pt x="2686" y="691"/>
                </a:lnTo>
                <a:lnTo>
                  <a:pt x="2679" y="719"/>
                </a:lnTo>
                <a:lnTo>
                  <a:pt x="2675" y="722"/>
                </a:lnTo>
                <a:lnTo>
                  <a:pt x="2665" y="722"/>
                </a:lnTo>
                <a:lnTo>
                  <a:pt x="2640" y="726"/>
                </a:lnTo>
                <a:lnTo>
                  <a:pt x="2630" y="733"/>
                </a:lnTo>
                <a:lnTo>
                  <a:pt x="2612" y="746"/>
                </a:lnTo>
                <a:lnTo>
                  <a:pt x="2591" y="771"/>
                </a:lnTo>
                <a:lnTo>
                  <a:pt x="2584" y="774"/>
                </a:lnTo>
                <a:lnTo>
                  <a:pt x="2574" y="778"/>
                </a:lnTo>
                <a:lnTo>
                  <a:pt x="2546" y="792"/>
                </a:lnTo>
                <a:lnTo>
                  <a:pt x="2518" y="809"/>
                </a:lnTo>
                <a:lnTo>
                  <a:pt x="2497" y="834"/>
                </a:lnTo>
                <a:lnTo>
                  <a:pt x="2483" y="851"/>
                </a:lnTo>
                <a:lnTo>
                  <a:pt x="2476" y="868"/>
                </a:lnTo>
                <a:lnTo>
                  <a:pt x="2469" y="879"/>
                </a:lnTo>
                <a:lnTo>
                  <a:pt x="2462" y="879"/>
                </a:lnTo>
                <a:lnTo>
                  <a:pt x="2455" y="879"/>
                </a:lnTo>
                <a:lnTo>
                  <a:pt x="2448" y="882"/>
                </a:lnTo>
                <a:lnTo>
                  <a:pt x="2386" y="924"/>
                </a:lnTo>
                <a:lnTo>
                  <a:pt x="2326" y="963"/>
                </a:lnTo>
                <a:lnTo>
                  <a:pt x="2173" y="1064"/>
                </a:lnTo>
                <a:lnTo>
                  <a:pt x="2121" y="1099"/>
                </a:lnTo>
                <a:lnTo>
                  <a:pt x="2058" y="1133"/>
                </a:lnTo>
                <a:lnTo>
                  <a:pt x="1918" y="1227"/>
                </a:lnTo>
                <a:lnTo>
                  <a:pt x="1877" y="1259"/>
                </a:lnTo>
                <a:lnTo>
                  <a:pt x="1838" y="1294"/>
                </a:lnTo>
                <a:lnTo>
                  <a:pt x="1786" y="1346"/>
                </a:lnTo>
                <a:lnTo>
                  <a:pt x="1723" y="1388"/>
                </a:lnTo>
                <a:lnTo>
                  <a:pt x="1678" y="1412"/>
                </a:lnTo>
                <a:lnTo>
                  <a:pt x="1660" y="1426"/>
                </a:lnTo>
                <a:lnTo>
                  <a:pt x="1646" y="1440"/>
                </a:lnTo>
                <a:lnTo>
                  <a:pt x="1643" y="1451"/>
                </a:lnTo>
                <a:lnTo>
                  <a:pt x="1636" y="1471"/>
                </a:lnTo>
                <a:lnTo>
                  <a:pt x="1622" y="1489"/>
                </a:lnTo>
                <a:lnTo>
                  <a:pt x="1605" y="1513"/>
                </a:lnTo>
                <a:lnTo>
                  <a:pt x="1591" y="1520"/>
                </a:lnTo>
                <a:lnTo>
                  <a:pt x="1573" y="1538"/>
                </a:lnTo>
                <a:lnTo>
                  <a:pt x="1559" y="1555"/>
                </a:lnTo>
                <a:lnTo>
                  <a:pt x="1545" y="1576"/>
                </a:lnTo>
                <a:lnTo>
                  <a:pt x="1528" y="1600"/>
                </a:lnTo>
                <a:lnTo>
                  <a:pt x="1521" y="1604"/>
                </a:lnTo>
                <a:lnTo>
                  <a:pt x="1517" y="1607"/>
                </a:lnTo>
                <a:lnTo>
                  <a:pt x="1503" y="1625"/>
                </a:lnTo>
                <a:lnTo>
                  <a:pt x="1496" y="1649"/>
                </a:lnTo>
                <a:lnTo>
                  <a:pt x="1493" y="1667"/>
                </a:lnTo>
                <a:lnTo>
                  <a:pt x="1479" y="1684"/>
                </a:lnTo>
                <a:lnTo>
                  <a:pt x="1465" y="1702"/>
                </a:lnTo>
                <a:lnTo>
                  <a:pt x="1444" y="1709"/>
                </a:lnTo>
                <a:lnTo>
                  <a:pt x="1413" y="1726"/>
                </a:lnTo>
                <a:lnTo>
                  <a:pt x="1395" y="1733"/>
                </a:lnTo>
                <a:lnTo>
                  <a:pt x="1381" y="1736"/>
                </a:lnTo>
                <a:lnTo>
                  <a:pt x="1357" y="1747"/>
                </a:lnTo>
                <a:lnTo>
                  <a:pt x="1333" y="1761"/>
                </a:lnTo>
                <a:lnTo>
                  <a:pt x="1326" y="1768"/>
                </a:lnTo>
                <a:lnTo>
                  <a:pt x="1322" y="1775"/>
                </a:lnTo>
                <a:lnTo>
                  <a:pt x="1312" y="1792"/>
                </a:lnTo>
                <a:lnTo>
                  <a:pt x="1298" y="1813"/>
                </a:lnTo>
                <a:lnTo>
                  <a:pt x="1287" y="1824"/>
                </a:lnTo>
                <a:lnTo>
                  <a:pt x="1284" y="1831"/>
                </a:lnTo>
                <a:lnTo>
                  <a:pt x="1284" y="1838"/>
                </a:lnTo>
                <a:lnTo>
                  <a:pt x="1287" y="1848"/>
                </a:lnTo>
                <a:lnTo>
                  <a:pt x="1291" y="1851"/>
                </a:lnTo>
                <a:lnTo>
                  <a:pt x="1284" y="1865"/>
                </a:lnTo>
                <a:lnTo>
                  <a:pt x="1266" y="1883"/>
                </a:lnTo>
                <a:lnTo>
                  <a:pt x="1245" y="1900"/>
                </a:lnTo>
                <a:lnTo>
                  <a:pt x="1238" y="1911"/>
                </a:lnTo>
                <a:lnTo>
                  <a:pt x="1228" y="1921"/>
                </a:lnTo>
                <a:lnTo>
                  <a:pt x="1228" y="1932"/>
                </a:lnTo>
                <a:lnTo>
                  <a:pt x="1221" y="1939"/>
                </a:lnTo>
                <a:lnTo>
                  <a:pt x="1172" y="1994"/>
                </a:lnTo>
                <a:lnTo>
                  <a:pt x="1151" y="2012"/>
                </a:lnTo>
                <a:lnTo>
                  <a:pt x="1127" y="2029"/>
                </a:lnTo>
                <a:lnTo>
                  <a:pt x="1082" y="2057"/>
                </a:lnTo>
                <a:lnTo>
                  <a:pt x="1040" y="2082"/>
                </a:lnTo>
                <a:lnTo>
                  <a:pt x="1158" y="2082"/>
                </a:lnTo>
                <a:lnTo>
                  <a:pt x="1162" y="2082"/>
                </a:lnTo>
                <a:lnTo>
                  <a:pt x="1169" y="2075"/>
                </a:lnTo>
                <a:lnTo>
                  <a:pt x="1190" y="2050"/>
                </a:lnTo>
                <a:lnTo>
                  <a:pt x="1204" y="2043"/>
                </a:lnTo>
                <a:lnTo>
                  <a:pt x="1228" y="2033"/>
                </a:lnTo>
                <a:lnTo>
                  <a:pt x="1256" y="2012"/>
                </a:lnTo>
                <a:lnTo>
                  <a:pt x="1273" y="1987"/>
                </a:lnTo>
                <a:lnTo>
                  <a:pt x="1305" y="1970"/>
                </a:lnTo>
                <a:lnTo>
                  <a:pt x="1319" y="1963"/>
                </a:lnTo>
                <a:lnTo>
                  <a:pt x="1329" y="1953"/>
                </a:lnTo>
                <a:lnTo>
                  <a:pt x="1333" y="1949"/>
                </a:lnTo>
                <a:lnTo>
                  <a:pt x="1340" y="1949"/>
                </a:lnTo>
                <a:lnTo>
                  <a:pt x="1336" y="1956"/>
                </a:lnTo>
                <a:lnTo>
                  <a:pt x="1333" y="1963"/>
                </a:lnTo>
                <a:lnTo>
                  <a:pt x="1336" y="1963"/>
                </a:lnTo>
                <a:lnTo>
                  <a:pt x="1343" y="1963"/>
                </a:lnTo>
                <a:lnTo>
                  <a:pt x="1354" y="1960"/>
                </a:lnTo>
                <a:lnTo>
                  <a:pt x="1360" y="1960"/>
                </a:lnTo>
                <a:lnTo>
                  <a:pt x="1371" y="1960"/>
                </a:lnTo>
                <a:lnTo>
                  <a:pt x="1381" y="1977"/>
                </a:lnTo>
                <a:lnTo>
                  <a:pt x="1388" y="1980"/>
                </a:lnTo>
                <a:lnTo>
                  <a:pt x="1395" y="1984"/>
                </a:lnTo>
                <a:lnTo>
                  <a:pt x="1395" y="1987"/>
                </a:lnTo>
                <a:lnTo>
                  <a:pt x="1402" y="1994"/>
                </a:lnTo>
                <a:lnTo>
                  <a:pt x="1406" y="2005"/>
                </a:lnTo>
                <a:lnTo>
                  <a:pt x="1406" y="2012"/>
                </a:lnTo>
                <a:lnTo>
                  <a:pt x="1406" y="2015"/>
                </a:lnTo>
                <a:lnTo>
                  <a:pt x="1409" y="2015"/>
                </a:lnTo>
                <a:lnTo>
                  <a:pt x="1420" y="2008"/>
                </a:lnTo>
                <a:lnTo>
                  <a:pt x="1430" y="2008"/>
                </a:lnTo>
                <a:lnTo>
                  <a:pt x="1437" y="2012"/>
                </a:lnTo>
                <a:lnTo>
                  <a:pt x="1448" y="2019"/>
                </a:lnTo>
                <a:lnTo>
                  <a:pt x="1458" y="2019"/>
                </a:lnTo>
                <a:lnTo>
                  <a:pt x="1469" y="2022"/>
                </a:lnTo>
                <a:lnTo>
                  <a:pt x="1472" y="2026"/>
                </a:lnTo>
                <a:lnTo>
                  <a:pt x="1476" y="2033"/>
                </a:lnTo>
                <a:lnTo>
                  <a:pt x="1479" y="2040"/>
                </a:lnTo>
                <a:lnTo>
                  <a:pt x="1493" y="2033"/>
                </a:lnTo>
                <a:lnTo>
                  <a:pt x="1510" y="2022"/>
                </a:lnTo>
                <a:lnTo>
                  <a:pt x="1517" y="2022"/>
                </a:lnTo>
                <a:lnTo>
                  <a:pt x="1528" y="2022"/>
                </a:lnTo>
                <a:lnTo>
                  <a:pt x="1542" y="2022"/>
                </a:lnTo>
                <a:lnTo>
                  <a:pt x="1549" y="2019"/>
                </a:lnTo>
                <a:lnTo>
                  <a:pt x="1545" y="2008"/>
                </a:lnTo>
                <a:lnTo>
                  <a:pt x="1552" y="1994"/>
                </a:lnTo>
                <a:lnTo>
                  <a:pt x="1556" y="1980"/>
                </a:lnTo>
                <a:lnTo>
                  <a:pt x="1559" y="1977"/>
                </a:lnTo>
                <a:lnTo>
                  <a:pt x="1566" y="1970"/>
                </a:lnTo>
                <a:lnTo>
                  <a:pt x="1570" y="1966"/>
                </a:lnTo>
                <a:lnTo>
                  <a:pt x="1563" y="1960"/>
                </a:lnTo>
                <a:lnTo>
                  <a:pt x="1563" y="1942"/>
                </a:lnTo>
                <a:lnTo>
                  <a:pt x="1563" y="1935"/>
                </a:lnTo>
                <a:lnTo>
                  <a:pt x="1570" y="1925"/>
                </a:lnTo>
                <a:lnTo>
                  <a:pt x="1570" y="1921"/>
                </a:lnTo>
                <a:lnTo>
                  <a:pt x="1563" y="1914"/>
                </a:lnTo>
                <a:lnTo>
                  <a:pt x="1559" y="1897"/>
                </a:lnTo>
                <a:lnTo>
                  <a:pt x="1559" y="1872"/>
                </a:lnTo>
                <a:lnTo>
                  <a:pt x="1556" y="1848"/>
                </a:lnTo>
                <a:lnTo>
                  <a:pt x="1559" y="1838"/>
                </a:lnTo>
                <a:lnTo>
                  <a:pt x="1566" y="1827"/>
                </a:lnTo>
                <a:lnTo>
                  <a:pt x="1573" y="1813"/>
                </a:lnTo>
                <a:lnTo>
                  <a:pt x="1573" y="1792"/>
                </a:lnTo>
                <a:lnTo>
                  <a:pt x="1587" y="1768"/>
                </a:lnTo>
                <a:lnTo>
                  <a:pt x="1601" y="1743"/>
                </a:lnTo>
                <a:lnTo>
                  <a:pt x="1629" y="1677"/>
                </a:lnTo>
                <a:lnTo>
                  <a:pt x="1639" y="1656"/>
                </a:lnTo>
                <a:lnTo>
                  <a:pt x="1650" y="1639"/>
                </a:lnTo>
                <a:lnTo>
                  <a:pt x="1664" y="1618"/>
                </a:lnTo>
                <a:lnTo>
                  <a:pt x="1671" y="1594"/>
                </a:lnTo>
                <a:lnTo>
                  <a:pt x="1678" y="1583"/>
                </a:lnTo>
                <a:lnTo>
                  <a:pt x="1688" y="1569"/>
                </a:lnTo>
                <a:lnTo>
                  <a:pt x="1702" y="1552"/>
                </a:lnTo>
                <a:lnTo>
                  <a:pt x="1730" y="1510"/>
                </a:lnTo>
                <a:lnTo>
                  <a:pt x="1741" y="1496"/>
                </a:lnTo>
                <a:lnTo>
                  <a:pt x="1755" y="1478"/>
                </a:lnTo>
                <a:lnTo>
                  <a:pt x="1782" y="1430"/>
                </a:lnTo>
                <a:lnTo>
                  <a:pt x="1814" y="1391"/>
                </a:lnTo>
                <a:lnTo>
                  <a:pt x="1835" y="1377"/>
                </a:lnTo>
                <a:lnTo>
                  <a:pt x="1842" y="1363"/>
                </a:lnTo>
                <a:lnTo>
                  <a:pt x="1845" y="1353"/>
                </a:lnTo>
                <a:lnTo>
                  <a:pt x="1842" y="1356"/>
                </a:lnTo>
                <a:lnTo>
                  <a:pt x="1838" y="1363"/>
                </a:lnTo>
                <a:lnTo>
                  <a:pt x="1835" y="1370"/>
                </a:lnTo>
                <a:lnTo>
                  <a:pt x="1824" y="1374"/>
                </a:lnTo>
                <a:lnTo>
                  <a:pt x="1810" y="1377"/>
                </a:lnTo>
                <a:lnTo>
                  <a:pt x="1803" y="1381"/>
                </a:lnTo>
                <a:lnTo>
                  <a:pt x="1800" y="1384"/>
                </a:lnTo>
                <a:lnTo>
                  <a:pt x="1786" y="1398"/>
                </a:lnTo>
                <a:lnTo>
                  <a:pt x="1782" y="1398"/>
                </a:lnTo>
                <a:lnTo>
                  <a:pt x="1786" y="1395"/>
                </a:lnTo>
                <a:lnTo>
                  <a:pt x="1793" y="1388"/>
                </a:lnTo>
                <a:lnTo>
                  <a:pt x="1807" y="1370"/>
                </a:lnTo>
                <a:lnTo>
                  <a:pt x="1821" y="1356"/>
                </a:lnTo>
                <a:lnTo>
                  <a:pt x="1845" y="1332"/>
                </a:lnTo>
                <a:lnTo>
                  <a:pt x="1824" y="1349"/>
                </a:lnTo>
                <a:lnTo>
                  <a:pt x="1807" y="1363"/>
                </a:lnTo>
                <a:lnTo>
                  <a:pt x="1779" y="1391"/>
                </a:lnTo>
                <a:lnTo>
                  <a:pt x="1761" y="1409"/>
                </a:lnTo>
                <a:lnTo>
                  <a:pt x="1758" y="1412"/>
                </a:lnTo>
                <a:lnTo>
                  <a:pt x="1758" y="1409"/>
                </a:lnTo>
                <a:lnTo>
                  <a:pt x="1758" y="1398"/>
                </a:lnTo>
                <a:lnTo>
                  <a:pt x="1765" y="1391"/>
                </a:lnTo>
                <a:lnTo>
                  <a:pt x="1772" y="1384"/>
                </a:lnTo>
                <a:lnTo>
                  <a:pt x="1782" y="1374"/>
                </a:lnTo>
                <a:lnTo>
                  <a:pt x="1786" y="1363"/>
                </a:lnTo>
                <a:lnTo>
                  <a:pt x="1789" y="1353"/>
                </a:lnTo>
                <a:lnTo>
                  <a:pt x="1800" y="1339"/>
                </a:lnTo>
                <a:lnTo>
                  <a:pt x="1817" y="1318"/>
                </a:lnTo>
                <a:lnTo>
                  <a:pt x="1877" y="1266"/>
                </a:lnTo>
                <a:lnTo>
                  <a:pt x="1897" y="1252"/>
                </a:lnTo>
                <a:lnTo>
                  <a:pt x="1943" y="1221"/>
                </a:lnTo>
                <a:lnTo>
                  <a:pt x="1960" y="1210"/>
                </a:lnTo>
                <a:lnTo>
                  <a:pt x="1974" y="1200"/>
                </a:lnTo>
                <a:lnTo>
                  <a:pt x="1992" y="1189"/>
                </a:lnTo>
                <a:lnTo>
                  <a:pt x="2013" y="1179"/>
                </a:lnTo>
                <a:lnTo>
                  <a:pt x="2016" y="1179"/>
                </a:lnTo>
                <a:lnTo>
                  <a:pt x="2020" y="1179"/>
                </a:lnTo>
                <a:lnTo>
                  <a:pt x="2030" y="1175"/>
                </a:lnTo>
                <a:lnTo>
                  <a:pt x="2040" y="1168"/>
                </a:lnTo>
                <a:lnTo>
                  <a:pt x="2054" y="1158"/>
                </a:lnTo>
                <a:lnTo>
                  <a:pt x="2068" y="1151"/>
                </a:lnTo>
                <a:lnTo>
                  <a:pt x="2117" y="1123"/>
                </a:lnTo>
                <a:lnTo>
                  <a:pt x="2121" y="1119"/>
                </a:lnTo>
                <a:lnTo>
                  <a:pt x="2124" y="1123"/>
                </a:lnTo>
                <a:lnTo>
                  <a:pt x="2142" y="1116"/>
                </a:lnTo>
                <a:lnTo>
                  <a:pt x="2159" y="1102"/>
                </a:lnTo>
                <a:lnTo>
                  <a:pt x="2180" y="1092"/>
                </a:lnTo>
                <a:lnTo>
                  <a:pt x="2201" y="1081"/>
                </a:lnTo>
                <a:lnTo>
                  <a:pt x="2215" y="1071"/>
                </a:lnTo>
                <a:lnTo>
                  <a:pt x="2257" y="1036"/>
                </a:lnTo>
                <a:lnTo>
                  <a:pt x="2312" y="1001"/>
                </a:lnTo>
                <a:lnTo>
                  <a:pt x="2319" y="1001"/>
                </a:lnTo>
                <a:lnTo>
                  <a:pt x="2319" y="1008"/>
                </a:lnTo>
                <a:lnTo>
                  <a:pt x="2319" y="1011"/>
                </a:lnTo>
                <a:lnTo>
                  <a:pt x="2312" y="1015"/>
                </a:lnTo>
                <a:lnTo>
                  <a:pt x="2302" y="1022"/>
                </a:lnTo>
                <a:lnTo>
                  <a:pt x="2288" y="1032"/>
                </a:lnTo>
                <a:lnTo>
                  <a:pt x="2264" y="1050"/>
                </a:lnTo>
                <a:lnTo>
                  <a:pt x="2243" y="1064"/>
                </a:lnTo>
                <a:lnTo>
                  <a:pt x="2218" y="1078"/>
                </a:lnTo>
                <a:lnTo>
                  <a:pt x="2190" y="1095"/>
                </a:lnTo>
                <a:lnTo>
                  <a:pt x="2156" y="1116"/>
                </a:lnTo>
                <a:lnTo>
                  <a:pt x="2135" y="1130"/>
                </a:lnTo>
                <a:lnTo>
                  <a:pt x="2128" y="1137"/>
                </a:lnTo>
                <a:lnTo>
                  <a:pt x="2117" y="1140"/>
                </a:lnTo>
                <a:lnTo>
                  <a:pt x="2114" y="1144"/>
                </a:lnTo>
                <a:lnTo>
                  <a:pt x="2114" y="1147"/>
                </a:lnTo>
                <a:lnTo>
                  <a:pt x="2114" y="1154"/>
                </a:lnTo>
                <a:lnTo>
                  <a:pt x="2100" y="1161"/>
                </a:lnTo>
                <a:lnTo>
                  <a:pt x="2089" y="1165"/>
                </a:lnTo>
                <a:lnTo>
                  <a:pt x="2082" y="1172"/>
                </a:lnTo>
                <a:lnTo>
                  <a:pt x="2072" y="1175"/>
                </a:lnTo>
                <a:lnTo>
                  <a:pt x="2065" y="1179"/>
                </a:lnTo>
                <a:lnTo>
                  <a:pt x="2058" y="1186"/>
                </a:lnTo>
                <a:lnTo>
                  <a:pt x="2051" y="1189"/>
                </a:lnTo>
                <a:lnTo>
                  <a:pt x="2044" y="1193"/>
                </a:lnTo>
                <a:lnTo>
                  <a:pt x="2030" y="1203"/>
                </a:lnTo>
                <a:lnTo>
                  <a:pt x="2023" y="1207"/>
                </a:lnTo>
                <a:lnTo>
                  <a:pt x="2013" y="1214"/>
                </a:lnTo>
                <a:lnTo>
                  <a:pt x="2002" y="1221"/>
                </a:lnTo>
                <a:lnTo>
                  <a:pt x="1992" y="1227"/>
                </a:lnTo>
                <a:lnTo>
                  <a:pt x="1950" y="1252"/>
                </a:lnTo>
                <a:lnTo>
                  <a:pt x="1932" y="1262"/>
                </a:lnTo>
                <a:lnTo>
                  <a:pt x="1929" y="1269"/>
                </a:lnTo>
                <a:lnTo>
                  <a:pt x="1922" y="1276"/>
                </a:lnTo>
                <a:lnTo>
                  <a:pt x="1915" y="1287"/>
                </a:lnTo>
                <a:lnTo>
                  <a:pt x="1894" y="1297"/>
                </a:lnTo>
                <a:lnTo>
                  <a:pt x="1870" y="1315"/>
                </a:lnTo>
                <a:lnTo>
                  <a:pt x="1856" y="1329"/>
                </a:lnTo>
                <a:lnTo>
                  <a:pt x="1866" y="1318"/>
                </a:lnTo>
                <a:lnTo>
                  <a:pt x="1884" y="1308"/>
                </a:lnTo>
                <a:lnTo>
                  <a:pt x="1911" y="1290"/>
                </a:lnTo>
                <a:lnTo>
                  <a:pt x="1936" y="1273"/>
                </a:lnTo>
                <a:lnTo>
                  <a:pt x="1943" y="1269"/>
                </a:lnTo>
                <a:lnTo>
                  <a:pt x="1950" y="1269"/>
                </a:lnTo>
                <a:lnTo>
                  <a:pt x="1981" y="1248"/>
                </a:lnTo>
                <a:lnTo>
                  <a:pt x="1992" y="1248"/>
                </a:lnTo>
                <a:lnTo>
                  <a:pt x="1999" y="1245"/>
                </a:lnTo>
                <a:lnTo>
                  <a:pt x="2002" y="1241"/>
                </a:lnTo>
                <a:lnTo>
                  <a:pt x="2027" y="1227"/>
                </a:lnTo>
                <a:lnTo>
                  <a:pt x="2033" y="1224"/>
                </a:lnTo>
                <a:lnTo>
                  <a:pt x="2044" y="1217"/>
                </a:lnTo>
                <a:lnTo>
                  <a:pt x="2058" y="1207"/>
                </a:lnTo>
                <a:lnTo>
                  <a:pt x="2068" y="1196"/>
                </a:lnTo>
                <a:lnTo>
                  <a:pt x="2082" y="1189"/>
                </a:lnTo>
                <a:lnTo>
                  <a:pt x="2093" y="1179"/>
                </a:lnTo>
                <a:lnTo>
                  <a:pt x="2107" y="1172"/>
                </a:lnTo>
                <a:lnTo>
                  <a:pt x="2121" y="1165"/>
                </a:lnTo>
                <a:lnTo>
                  <a:pt x="2131" y="1158"/>
                </a:lnTo>
                <a:lnTo>
                  <a:pt x="2135" y="1158"/>
                </a:lnTo>
                <a:lnTo>
                  <a:pt x="2135" y="1161"/>
                </a:lnTo>
                <a:lnTo>
                  <a:pt x="2124" y="1168"/>
                </a:lnTo>
                <a:lnTo>
                  <a:pt x="2100" y="1186"/>
                </a:lnTo>
                <a:lnTo>
                  <a:pt x="2093" y="1193"/>
                </a:lnTo>
                <a:lnTo>
                  <a:pt x="2082" y="1196"/>
                </a:lnTo>
                <a:lnTo>
                  <a:pt x="2075" y="1200"/>
                </a:lnTo>
                <a:lnTo>
                  <a:pt x="2075" y="1203"/>
                </a:lnTo>
                <a:lnTo>
                  <a:pt x="2054" y="1221"/>
                </a:lnTo>
                <a:lnTo>
                  <a:pt x="2044" y="1227"/>
                </a:lnTo>
                <a:lnTo>
                  <a:pt x="2030" y="1234"/>
                </a:lnTo>
                <a:lnTo>
                  <a:pt x="2016" y="1241"/>
                </a:lnTo>
                <a:lnTo>
                  <a:pt x="2006" y="1248"/>
                </a:lnTo>
                <a:lnTo>
                  <a:pt x="1988" y="1259"/>
                </a:lnTo>
                <a:lnTo>
                  <a:pt x="1974" y="1266"/>
                </a:lnTo>
                <a:lnTo>
                  <a:pt x="1957" y="1276"/>
                </a:lnTo>
                <a:lnTo>
                  <a:pt x="1950" y="1280"/>
                </a:lnTo>
                <a:lnTo>
                  <a:pt x="1950" y="1287"/>
                </a:lnTo>
                <a:lnTo>
                  <a:pt x="1957" y="1287"/>
                </a:lnTo>
                <a:lnTo>
                  <a:pt x="1964" y="1276"/>
                </a:lnTo>
                <a:lnTo>
                  <a:pt x="1974" y="1273"/>
                </a:lnTo>
                <a:lnTo>
                  <a:pt x="1988" y="1266"/>
                </a:lnTo>
                <a:lnTo>
                  <a:pt x="2009" y="1252"/>
                </a:lnTo>
                <a:lnTo>
                  <a:pt x="2033" y="1238"/>
                </a:lnTo>
                <a:lnTo>
                  <a:pt x="2089" y="1207"/>
                </a:lnTo>
                <a:lnTo>
                  <a:pt x="2190" y="1140"/>
                </a:lnTo>
                <a:lnTo>
                  <a:pt x="2243" y="1112"/>
                </a:lnTo>
                <a:lnTo>
                  <a:pt x="2267" y="1099"/>
                </a:lnTo>
                <a:lnTo>
                  <a:pt x="2281" y="1085"/>
                </a:lnTo>
                <a:lnTo>
                  <a:pt x="2295" y="1074"/>
                </a:lnTo>
                <a:lnTo>
                  <a:pt x="2326" y="1053"/>
                </a:lnTo>
                <a:lnTo>
                  <a:pt x="2368" y="1018"/>
                </a:lnTo>
                <a:lnTo>
                  <a:pt x="2452" y="966"/>
                </a:lnTo>
                <a:lnTo>
                  <a:pt x="2525" y="928"/>
                </a:lnTo>
                <a:lnTo>
                  <a:pt x="2546" y="914"/>
                </a:lnTo>
                <a:lnTo>
                  <a:pt x="2571" y="900"/>
                </a:lnTo>
                <a:lnTo>
                  <a:pt x="2602" y="875"/>
                </a:lnTo>
                <a:lnTo>
                  <a:pt x="2633" y="858"/>
                </a:lnTo>
                <a:lnTo>
                  <a:pt x="2679" y="837"/>
                </a:lnTo>
                <a:lnTo>
                  <a:pt x="2696" y="827"/>
                </a:lnTo>
                <a:lnTo>
                  <a:pt x="2710" y="816"/>
                </a:lnTo>
                <a:lnTo>
                  <a:pt x="2717" y="816"/>
                </a:lnTo>
                <a:lnTo>
                  <a:pt x="2727" y="820"/>
                </a:lnTo>
                <a:lnTo>
                  <a:pt x="2748" y="830"/>
                </a:lnTo>
                <a:lnTo>
                  <a:pt x="2752" y="830"/>
                </a:lnTo>
                <a:lnTo>
                  <a:pt x="2755" y="827"/>
                </a:lnTo>
                <a:lnTo>
                  <a:pt x="2759" y="820"/>
                </a:lnTo>
                <a:lnTo>
                  <a:pt x="2766" y="813"/>
                </a:lnTo>
                <a:lnTo>
                  <a:pt x="2776" y="809"/>
                </a:lnTo>
                <a:lnTo>
                  <a:pt x="2783" y="802"/>
                </a:lnTo>
                <a:lnTo>
                  <a:pt x="2783" y="788"/>
                </a:lnTo>
                <a:lnTo>
                  <a:pt x="2783" y="774"/>
                </a:lnTo>
                <a:lnTo>
                  <a:pt x="2790" y="757"/>
                </a:lnTo>
                <a:lnTo>
                  <a:pt x="2801" y="729"/>
                </a:lnTo>
                <a:lnTo>
                  <a:pt x="2818" y="687"/>
                </a:lnTo>
                <a:lnTo>
                  <a:pt x="2836" y="666"/>
                </a:lnTo>
                <a:lnTo>
                  <a:pt x="2846" y="656"/>
                </a:lnTo>
                <a:lnTo>
                  <a:pt x="2846" y="377"/>
                </a:lnTo>
                <a:lnTo>
                  <a:pt x="2846" y="356"/>
                </a:lnTo>
                <a:lnTo>
                  <a:pt x="2843" y="356"/>
                </a:lnTo>
                <a:lnTo>
                  <a:pt x="2839" y="356"/>
                </a:lnTo>
                <a:lnTo>
                  <a:pt x="2539" y="335"/>
                </a:lnTo>
                <a:lnTo>
                  <a:pt x="2546" y="339"/>
                </a:lnTo>
                <a:lnTo>
                  <a:pt x="2557" y="339"/>
                </a:lnTo>
                <a:lnTo>
                  <a:pt x="2577" y="332"/>
                </a:lnTo>
                <a:lnTo>
                  <a:pt x="2598" y="328"/>
                </a:lnTo>
                <a:lnTo>
                  <a:pt x="2616" y="325"/>
                </a:lnTo>
                <a:lnTo>
                  <a:pt x="2619" y="325"/>
                </a:lnTo>
                <a:lnTo>
                  <a:pt x="2619" y="321"/>
                </a:lnTo>
                <a:lnTo>
                  <a:pt x="2612" y="318"/>
                </a:lnTo>
                <a:lnTo>
                  <a:pt x="2616" y="314"/>
                </a:lnTo>
                <a:lnTo>
                  <a:pt x="2633" y="311"/>
                </a:lnTo>
                <a:lnTo>
                  <a:pt x="2651" y="314"/>
                </a:lnTo>
                <a:lnTo>
                  <a:pt x="2665" y="311"/>
                </a:lnTo>
                <a:lnTo>
                  <a:pt x="2633" y="307"/>
                </a:lnTo>
                <a:lnTo>
                  <a:pt x="2623" y="304"/>
                </a:lnTo>
                <a:lnTo>
                  <a:pt x="2609" y="300"/>
                </a:lnTo>
                <a:lnTo>
                  <a:pt x="2605" y="297"/>
                </a:lnTo>
                <a:lnTo>
                  <a:pt x="2602" y="293"/>
                </a:lnTo>
                <a:lnTo>
                  <a:pt x="2574" y="293"/>
                </a:lnTo>
                <a:lnTo>
                  <a:pt x="2539" y="293"/>
                </a:lnTo>
                <a:lnTo>
                  <a:pt x="2522" y="293"/>
                </a:lnTo>
                <a:lnTo>
                  <a:pt x="2511" y="293"/>
                </a:lnTo>
                <a:lnTo>
                  <a:pt x="2504" y="293"/>
                </a:lnTo>
                <a:lnTo>
                  <a:pt x="2501" y="293"/>
                </a:lnTo>
                <a:lnTo>
                  <a:pt x="2504" y="297"/>
                </a:lnTo>
                <a:lnTo>
                  <a:pt x="2501" y="297"/>
                </a:lnTo>
                <a:lnTo>
                  <a:pt x="2490" y="300"/>
                </a:lnTo>
                <a:lnTo>
                  <a:pt x="2483" y="300"/>
                </a:lnTo>
                <a:lnTo>
                  <a:pt x="2515" y="325"/>
                </a:lnTo>
                <a:lnTo>
                  <a:pt x="2529" y="332"/>
                </a:lnTo>
                <a:lnTo>
                  <a:pt x="2539" y="335"/>
                </a:lnTo>
                <a:lnTo>
                  <a:pt x="2839" y="356"/>
                </a:lnTo>
                <a:lnTo>
                  <a:pt x="2169" y="262"/>
                </a:lnTo>
                <a:lnTo>
                  <a:pt x="2187" y="262"/>
                </a:lnTo>
                <a:lnTo>
                  <a:pt x="2201" y="262"/>
                </a:lnTo>
                <a:lnTo>
                  <a:pt x="2208" y="258"/>
                </a:lnTo>
                <a:lnTo>
                  <a:pt x="2197" y="255"/>
                </a:lnTo>
                <a:lnTo>
                  <a:pt x="2183" y="255"/>
                </a:lnTo>
                <a:lnTo>
                  <a:pt x="2156" y="258"/>
                </a:lnTo>
                <a:lnTo>
                  <a:pt x="2128" y="258"/>
                </a:lnTo>
                <a:lnTo>
                  <a:pt x="2089" y="258"/>
                </a:lnTo>
                <a:lnTo>
                  <a:pt x="2058" y="258"/>
                </a:lnTo>
                <a:lnTo>
                  <a:pt x="2128" y="262"/>
                </a:lnTo>
                <a:lnTo>
                  <a:pt x="2169" y="262"/>
                </a:lnTo>
                <a:lnTo>
                  <a:pt x="2839" y="356"/>
                </a:lnTo>
                <a:lnTo>
                  <a:pt x="2225" y="262"/>
                </a:lnTo>
                <a:lnTo>
                  <a:pt x="2236" y="262"/>
                </a:lnTo>
                <a:lnTo>
                  <a:pt x="2222" y="255"/>
                </a:lnTo>
                <a:lnTo>
                  <a:pt x="2218" y="255"/>
                </a:lnTo>
                <a:lnTo>
                  <a:pt x="2222" y="262"/>
                </a:lnTo>
                <a:lnTo>
                  <a:pt x="2225" y="262"/>
                </a:lnTo>
                <a:lnTo>
                  <a:pt x="2839" y="356"/>
                </a:lnTo>
                <a:lnTo>
                  <a:pt x="1273" y="244"/>
                </a:lnTo>
                <a:lnTo>
                  <a:pt x="1280" y="255"/>
                </a:lnTo>
                <a:lnTo>
                  <a:pt x="1287" y="258"/>
                </a:lnTo>
                <a:lnTo>
                  <a:pt x="1308" y="258"/>
                </a:lnTo>
                <a:lnTo>
                  <a:pt x="1319" y="258"/>
                </a:lnTo>
                <a:lnTo>
                  <a:pt x="1326" y="262"/>
                </a:lnTo>
                <a:lnTo>
                  <a:pt x="1347" y="276"/>
                </a:lnTo>
                <a:lnTo>
                  <a:pt x="1360" y="276"/>
                </a:lnTo>
                <a:lnTo>
                  <a:pt x="1385" y="269"/>
                </a:lnTo>
                <a:lnTo>
                  <a:pt x="1402" y="269"/>
                </a:lnTo>
                <a:lnTo>
                  <a:pt x="1416" y="272"/>
                </a:lnTo>
                <a:lnTo>
                  <a:pt x="1434" y="276"/>
                </a:lnTo>
                <a:lnTo>
                  <a:pt x="1451" y="276"/>
                </a:lnTo>
                <a:lnTo>
                  <a:pt x="1486" y="276"/>
                </a:lnTo>
                <a:lnTo>
                  <a:pt x="1545" y="272"/>
                </a:lnTo>
                <a:lnTo>
                  <a:pt x="1622" y="265"/>
                </a:lnTo>
                <a:lnTo>
                  <a:pt x="1657" y="262"/>
                </a:lnTo>
                <a:lnTo>
                  <a:pt x="1685" y="258"/>
                </a:lnTo>
                <a:lnTo>
                  <a:pt x="1734" y="262"/>
                </a:lnTo>
                <a:lnTo>
                  <a:pt x="1786" y="262"/>
                </a:lnTo>
                <a:lnTo>
                  <a:pt x="1835" y="262"/>
                </a:lnTo>
                <a:lnTo>
                  <a:pt x="1849" y="265"/>
                </a:lnTo>
                <a:lnTo>
                  <a:pt x="1852" y="265"/>
                </a:lnTo>
                <a:lnTo>
                  <a:pt x="1849" y="262"/>
                </a:lnTo>
                <a:lnTo>
                  <a:pt x="1838" y="258"/>
                </a:lnTo>
                <a:lnTo>
                  <a:pt x="1842" y="258"/>
                </a:lnTo>
                <a:lnTo>
                  <a:pt x="1877" y="258"/>
                </a:lnTo>
                <a:lnTo>
                  <a:pt x="1856" y="255"/>
                </a:lnTo>
                <a:lnTo>
                  <a:pt x="1845" y="251"/>
                </a:lnTo>
                <a:lnTo>
                  <a:pt x="1828" y="251"/>
                </a:lnTo>
                <a:lnTo>
                  <a:pt x="1824" y="251"/>
                </a:lnTo>
                <a:lnTo>
                  <a:pt x="1828" y="248"/>
                </a:lnTo>
                <a:lnTo>
                  <a:pt x="1852" y="244"/>
                </a:lnTo>
                <a:lnTo>
                  <a:pt x="1821" y="241"/>
                </a:lnTo>
                <a:lnTo>
                  <a:pt x="1800" y="241"/>
                </a:lnTo>
                <a:lnTo>
                  <a:pt x="1775" y="241"/>
                </a:lnTo>
                <a:lnTo>
                  <a:pt x="1737" y="241"/>
                </a:lnTo>
                <a:lnTo>
                  <a:pt x="1709" y="241"/>
                </a:lnTo>
                <a:lnTo>
                  <a:pt x="1674" y="248"/>
                </a:lnTo>
                <a:lnTo>
                  <a:pt x="1653" y="255"/>
                </a:lnTo>
                <a:lnTo>
                  <a:pt x="1619" y="258"/>
                </a:lnTo>
                <a:lnTo>
                  <a:pt x="1580" y="258"/>
                </a:lnTo>
                <a:lnTo>
                  <a:pt x="1535" y="258"/>
                </a:lnTo>
                <a:lnTo>
                  <a:pt x="1514" y="262"/>
                </a:lnTo>
                <a:lnTo>
                  <a:pt x="1496" y="265"/>
                </a:lnTo>
                <a:lnTo>
                  <a:pt x="1472" y="262"/>
                </a:lnTo>
                <a:lnTo>
                  <a:pt x="1458" y="262"/>
                </a:lnTo>
                <a:lnTo>
                  <a:pt x="1444" y="258"/>
                </a:lnTo>
                <a:lnTo>
                  <a:pt x="1420" y="251"/>
                </a:lnTo>
                <a:lnTo>
                  <a:pt x="1406" y="248"/>
                </a:lnTo>
                <a:lnTo>
                  <a:pt x="1378" y="251"/>
                </a:lnTo>
                <a:lnTo>
                  <a:pt x="1357" y="248"/>
                </a:lnTo>
                <a:lnTo>
                  <a:pt x="1340" y="244"/>
                </a:lnTo>
                <a:lnTo>
                  <a:pt x="1305" y="231"/>
                </a:lnTo>
                <a:lnTo>
                  <a:pt x="1294" y="227"/>
                </a:lnTo>
                <a:lnTo>
                  <a:pt x="1287" y="224"/>
                </a:lnTo>
                <a:lnTo>
                  <a:pt x="1277" y="217"/>
                </a:lnTo>
                <a:lnTo>
                  <a:pt x="1277" y="220"/>
                </a:lnTo>
                <a:lnTo>
                  <a:pt x="1280" y="227"/>
                </a:lnTo>
                <a:lnTo>
                  <a:pt x="1284" y="231"/>
                </a:lnTo>
                <a:lnTo>
                  <a:pt x="1287" y="231"/>
                </a:lnTo>
                <a:lnTo>
                  <a:pt x="1284" y="234"/>
                </a:lnTo>
                <a:lnTo>
                  <a:pt x="1280" y="238"/>
                </a:lnTo>
                <a:lnTo>
                  <a:pt x="1277" y="238"/>
                </a:lnTo>
                <a:lnTo>
                  <a:pt x="1270" y="231"/>
                </a:lnTo>
                <a:lnTo>
                  <a:pt x="1266" y="231"/>
                </a:lnTo>
                <a:lnTo>
                  <a:pt x="1263" y="231"/>
                </a:lnTo>
                <a:lnTo>
                  <a:pt x="1266" y="238"/>
                </a:lnTo>
                <a:lnTo>
                  <a:pt x="1273" y="244"/>
                </a:lnTo>
                <a:lnTo>
                  <a:pt x="2839" y="356"/>
                </a:lnTo>
                <a:lnTo>
                  <a:pt x="883" y="98"/>
                </a:lnTo>
                <a:lnTo>
                  <a:pt x="869" y="91"/>
                </a:lnTo>
                <a:lnTo>
                  <a:pt x="855" y="84"/>
                </a:lnTo>
                <a:lnTo>
                  <a:pt x="830" y="81"/>
                </a:lnTo>
                <a:lnTo>
                  <a:pt x="816" y="77"/>
                </a:lnTo>
                <a:lnTo>
                  <a:pt x="810" y="74"/>
                </a:lnTo>
                <a:lnTo>
                  <a:pt x="806" y="70"/>
                </a:lnTo>
                <a:lnTo>
                  <a:pt x="806" y="63"/>
                </a:lnTo>
                <a:lnTo>
                  <a:pt x="810" y="60"/>
                </a:lnTo>
                <a:lnTo>
                  <a:pt x="823" y="63"/>
                </a:lnTo>
                <a:lnTo>
                  <a:pt x="841" y="63"/>
                </a:lnTo>
                <a:lnTo>
                  <a:pt x="844" y="67"/>
                </a:lnTo>
                <a:lnTo>
                  <a:pt x="848" y="67"/>
                </a:lnTo>
                <a:lnTo>
                  <a:pt x="841" y="63"/>
                </a:lnTo>
                <a:lnTo>
                  <a:pt x="830" y="56"/>
                </a:lnTo>
                <a:lnTo>
                  <a:pt x="813" y="49"/>
                </a:lnTo>
                <a:lnTo>
                  <a:pt x="799" y="46"/>
                </a:lnTo>
                <a:lnTo>
                  <a:pt x="778" y="39"/>
                </a:lnTo>
                <a:lnTo>
                  <a:pt x="761" y="35"/>
                </a:lnTo>
                <a:lnTo>
                  <a:pt x="754" y="28"/>
                </a:lnTo>
                <a:lnTo>
                  <a:pt x="743" y="18"/>
                </a:lnTo>
                <a:lnTo>
                  <a:pt x="729" y="11"/>
                </a:lnTo>
                <a:lnTo>
                  <a:pt x="691" y="0"/>
                </a:lnTo>
                <a:lnTo>
                  <a:pt x="534" y="0"/>
                </a:lnTo>
                <a:lnTo>
                  <a:pt x="555" y="7"/>
                </a:lnTo>
                <a:lnTo>
                  <a:pt x="572" y="14"/>
                </a:lnTo>
                <a:lnTo>
                  <a:pt x="583" y="14"/>
                </a:lnTo>
                <a:lnTo>
                  <a:pt x="600" y="18"/>
                </a:lnTo>
                <a:lnTo>
                  <a:pt x="625" y="25"/>
                </a:lnTo>
                <a:lnTo>
                  <a:pt x="646" y="35"/>
                </a:lnTo>
                <a:lnTo>
                  <a:pt x="674" y="53"/>
                </a:lnTo>
                <a:lnTo>
                  <a:pt x="684" y="60"/>
                </a:lnTo>
                <a:lnTo>
                  <a:pt x="691" y="63"/>
                </a:lnTo>
                <a:lnTo>
                  <a:pt x="736" y="74"/>
                </a:lnTo>
                <a:lnTo>
                  <a:pt x="775" y="84"/>
                </a:lnTo>
                <a:lnTo>
                  <a:pt x="789" y="95"/>
                </a:lnTo>
                <a:lnTo>
                  <a:pt x="803" y="105"/>
                </a:lnTo>
                <a:lnTo>
                  <a:pt x="813" y="109"/>
                </a:lnTo>
                <a:lnTo>
                  <a:pt x="796" y="91"/>
                </a:lnTo>
                <a:lnTo>
                  <a:pt x="806" y="91"/>
                </a:lnTo>
                <a:lnTo>
                  <a:pt x="813" y="98"/>
                </a:lnTo>
                <a:lnTo>
                  <a:pt x="823" y="105"/>
                </a:lnTo>
                <a:lnTo>
                  <a:pt x="834" y="105"/>
                </a:lnTo>
                <a:lnTo>
                  <a:pt x="823" y="102"/>
                </a:lnTo>
                <a:lnTo>
                  <a:pt x="816" y="91"/>
                </a:lnTo>
                <a:lnTo>
                  <a:pt x="823" y="88"/>
                </a:lnTo>
                <a:lnTo>
                  <a:pt x="841" y="88"/>
                </a:lnTo>
                <a:lnTo>
                  <a:pt x="844" y="88"/>
                </a:lnTo>
                <a:lnTo>
                  <a:pt x="869" y="95"/>
                </a:lnTo>
                <a:lnTo>
                  <a:pt x="883" y="102"/>
                </a:lnTo>
                <a:lnTo>
                  <a:pt x="890" y="109"/>
                </a:lnTo>
                <a:lnTo>
                  <a:pt x="897" y="112"/>
                </a:lnTo>
                <a:lnTo>
                  <a:pt x="914" y="116"/>
                </a:lnTo>
                <a:lnTo>
                  <a:pt x="956" y="122"/>
                </a:lnTo>
                <a:lnTo>
                  <a:pt x="918" y="112"/>
                </a:lnTo>
                <a:lnTo>
                  <a:pt x="897" y="105"/>
                </a:lnTo>
                <a:lnTo>
                  <a:pt x="883" y="98"/>
                </a:lnTo>
                <a:lnTo>
                  <a:pt x="2839" y="356"/>
                </a:lnTo>
                <a:lnTo>
                  <a:pt x="1329" y="795"/>
                </a:lnTo>
                <a:lnTo>
                  <a:pt x="1319" y="799"/>
                </a:lnTo>
                <a:lnTo>
                  <a:pt x="1308" y="802"/>
                </a:lnTo>
                <a:lnTo>
                  <a:pt x="1301" y="820"/>
                </a:lnTo>
                <a:lnTo>
                  <a:pt x="1301" y="830"/>
                </a:lnTo>
                <a:lnTo>
                  <a:pt x="1305" y="834"/>
                </a:lnTo>
                <a:lnTo>
                  <a:pt x="1308" y="837"/>
                </a:lnTo>
                <a:lnTo>
                  <a:pt x="1315" y="837"/>
                </a:lnTo>
                <a:lnTo>
                  <a:pt x="1319" y="841"/>
                </a:lnTo>
                <a:lnTo>
                  <a:pt x="1322" y="841"/>
                </a:lnTo>
                <a:lnTo>
                  <a:pt x="1333" y="834"/>
                </a:lnTo>
                <a:lnTo>
                  <a:pt x="1340" y="827"/>
                </a:lnTo>
                <a:lnTo>
                  <a:pt x="1343" y="820"/>
                </a:lnTo>
                <a:lnTo>
                  <a:pt x="1343" y="813"/>
                </a:lnTo>
                <a:lnTo>
                  <a:pt x="1343" y="799"/>
                </a:lnTo>
                <a:lnTo>
                  <a:pt x="1340" y="792"/>
                </a:lnTo>
                <a:lnTo>
                  <a:pt x="1333" y="792"/>
                </a:lnTo>
                <a:lnTo>
                  <a:pt x="1329" y="795"/>
                </a:lnTo>
                <a:lnTo>
                  <a:pt x="2839" y="356"/>
                </a:lnTo>
                <a:lnTo>
                  <a:pt x="1214" y="956"/>
                </a:lnTo>
                <a:lnTo>
                  <a:pt x="1231" y="949"/>
                </a:lnTo>
                <a:lnTo>
                  <a:pt x="1231" y="938"/>
                </a:lnTo>
                <a:lnTo>
                  <a:pt x="1238" y="928"/>
                </a:lnTo>
                <a:lnTo>
                  <a:pt x="1249" y="921"/>
                </a:lnTo>
                <a:lnTo>
                  <a:pt x="1252" y="914"/>
                </a:lnTo>
                <a:lnTo>
                  <a:pt x="1256" y="903"/>
                </a:lnTo>
                <a:lnTo>
                  <a:pt x="1252" y="896"/>
                </a:lnTo>
                <a:lnTo>
                  <a:pt x="1245" y="900"/>
                </a:lnTo>
                <a:lnTo>
                  <a:pt x="1231" y="907"/>
                </a:lnTo>
                <a:lnTo>
                  <a:pt x="1221" y="921"/>
                </a:lnTo>
                <a:lnTo>
                  <a:pt x="1218" y="931"/>
                </a:lnTo>
                <a:lnTo>
                  <a:pt x="1211" y="935"/>
                </a:lnTo>
                <a:lnTo>
                  <a:pt x="1207" y="945"/>
                </a:lnTo>
                <a:lnTo>
                  <a:pt x="1207" y="952"/>
                </a:lnTo>
                <a:lnTo>
                  <a:pt x="1211" y="956"/>
                </a:lnTo>
                <a:lnTo>
                  <a:pt x="1214" y="956"/>
                </a:lnTo>
                <a:lnTo>
                  <a:pt x="2839" y="356"/>
                </a:lnTo>
                <a:lnTo>
                  <a:pt x="1200" y="966"/>
                </a:lnTo>
                <a:lnTo>
                  <a:pt x="1204" y="959"/>
                </a:lnTo>
                <a:lnTo>
                  <a:pt x="1200" y="959"/>
                </a:lnTo>
                <a:lnTo>
                  <a:pt x="1193" y="963"/>
                </a:lnTo>
                <a:lnTo>
                  <a:pt x="1193" y="966"/>
                </a:lnTo>
                <a:lnTo>
                  <a:pt x="1197" y="970"/>
                </a:lnTo>
                <a:lnTo>
                  <a:pt x="1200" y="966"/>
                </a:lnTo>
                <a:lnTo>
                  <a:pt x="2839" y="356"/>
                </a:lnTo>
                <a:lnTo>
                  <a:pt x="1085" y="942"/>
                </a:lnTo>
                <a:lnTo>
                  <a:pt x="1082" y="935"/>
                </a:lnTo>
                <a:lnTo>
                  <a:pt x="1078" y="928"/>
                </a:lnTo>
                <a:lnTo>
                  <a:pt x="1075" y="928"/>
                </a:lnTo>
                <a:lnTo>
                  <a:pt x="1071" y="931"/>
                </a:lnTo>
                <a:lnTo>
                  <a:pt x="1075" y="938"/>
                </a:lnTo>
                <a:lnTo>
                  <a:pt x="1078" y="945"/>
                </a:lnTo>
                <a:lnTo>
                  <a:pt x="1082" y="945"/>
                </a:lnTo>
                <a:lnTo>
                  <a:pt x="1085" y="942"/>
                </a:lnTo>
                <a:lnTo>
                  <a:pt x="2839" y="356"/>
                </a:lnTo>
                <a:lnTo>
                  <a:pt x="1095" y="1088"/>
                </a:lnTo>
                <a:lnTo>
                  <a:pt x="1102" y="1081"/>
                </a:lnTo>
                <a:lnTo>
                  <a:pt x="1106" y="1074"/>
                </a:lnTo>
                <a:lnTo>
                  <a:pt x="1106" y="1071"/>
                </a:lnTo>
                <a:lnTo>
                  <a:pt x="1102" y="1067"/>
                </a:lnTo>
                <a:lnTo>
                  <a:pt x="1099" y="1074"/>
                </a:lnTo>
                <a:lnTo>
                  <a:pt x="1095" y="1078"/>
                </a:lnTo>
                <a:lnTo>
                  <a:pt x="1092" y="1088"/>
                </a:lnTo>
                <a:lnTo>
                  <a:pt x="1095" y="1088"/>
                </a:lnTo>
                <a:lnTo>
                  <a:pt x="2839" y="356"/>
                </a:lnTo>
                <a:lnTo>
                  <a:pt x="1116" y="1064"/>
                </a:lnTo>
                <a:lnTo>
                  <a:pt x="1120" y="1053"/>
                </a:lnTo>
                <a:lnTo>
                  <a:pt x="1116" y="1057"/>
                </a:lnTo>
                <a:lnTo>
                  <a:pt x="1113" y="1067"/>
                </a:lnTo>
                <a:lnTo>
                  <a:pt x="1116" y="1064"/>
                </a:lnTo>
                <a:lnTo>
                  <a:pt x="2839" y="356"/>
                </a:lnTo>
                <a:lnTo>
                  <a:pt x="1054" y="1123"/>
                </a:lnTo>
                <a:lnTo>
                  <a:pt x="1061" y="1112"/>
                </a:lnTo>
                <a:lnTo>
                  <a:pt x="1057" y="1112"/>
                </a:lnTo>
                <a:lnTo>
                  <a:pt x="1050" y="1119"/>
                </a:lnTo>
                <a:lnTo>
                  <a:pt x="1043" y="1123"/>
                </a:lnTo>
                <a:lnTo>
                  <a:pt x="1036" y="1126"/>
                </a:lnTo>
                <a:lnTo>
                  <a:pt x="1033" y="1133"/>
                </a:lnTo>
                <a:lnTo>
                  <a:pt x="1036" y="1144"/>
                </a:lnTo>
                <a:lnTo>
                  <a:pt x="1036" y="1147"/>
                </a:lnTo>
                <a:lnTo>
                  <a:pt x="1043" y="1144"/>
                </a:lnTo>
                <a:lnTo>
                  <a:pt x="1050" y="1133"/>
                </a:lnTo>
                <a:lnTo>
                  <a:pt x="1054" y="1123"/>
                </a:lnTo>
                <a:lnTo>
                  <a:pt x="2839" y="356"/>
                </a:lnTo>
                <a:lnTo>
                  <a:pt x="991" y="1186"/>
                </a:lnTo>
                <a:lnTo>
                  <a:pt x="980" y="1193"/>
                </a:lnTo>
                <a:lnTo>
                  <a:pt x="980" y="1196"/>
                </a:lnTo>
                <a:lnTo>
                  <a:pt x="991" y="1189"/>
                </a:lnTo>
                <a:lnTo>
                  <a:pt x="994" y="1186"/>
                </a:lnTo>
                <a:lnTo>
                  <a:pt x="991" y="1186"/>
                </a:lnTo>
                <a:lnTo>
                  <a:pt x="2839" y="356"/>
                </a:lnTo>
                <a:lnTo>
                  <a:pt x="959" y="1207"/>
                </a:lnTo>
                <a:lnTo>
                  <a:pt x="956" y="1217"/>
                </a:lnTo>
                <a:lnTo>
                  <a:pt x="956" y="1221"/>
                </a:lnTo>
                <a:lnTo>
                  <a:pt x="959" y="1217"/>
                </a:lnTo>
                <a:lnTo>
                  <a:pt x="966" y="1210"/>
                </a:lnTo>
                <a:lnTo>
                  <a:pt x="970" y="1203"/>
                </a:lnTo>
                <a:lnTo>
                  <a:pt x="970" y="1200"/>
                </a:lnTo>
                <a:lnTo>
                  <a:pt x="966" y="1200"/>
                </a:lnTo>
                <a:lnTo>
                  <a:pt x="959" y="1207"/>
                </a:lnTo>
                <a:lnTo>
                  <a:pt x="2839" y="356"/>
                </a:lnTo>
                <a:lnTo>
                  <a:pt x="911" y="1276"/>
                </a:lnTo>
                <a:lnTo>
                  <a:pt x="904" y="1273"/>
                </a:lnTo>
                <a:lnTo>
                  <a:pt x="897" y="1280"/>
                </a:lnTo>
                <a:lnTo>
                  <a:pt x="893" y="1290"/>
                </a:lnTo>
                <a:lnTo>
                  <a:pt x="897" y="1294"/>
                </a:lnTo>
                <a:lnTo>
                  <a:pt x="900" y="1290"/>
                </a:lnTo>
                <a:lnTo>
                  <a:pt x="911" y="1280"/>
                </a:lnTo>
                <a:lnTo>
                  <a:pt x="914" y="1276"/>
                </a:lnTo>
                <a:lnTo>
                  <a:pt x="911" y="1276"/>
                </a:lnTo>
                <a:lnTo>
                  <a:pt x="2839" y="356"/>
                </a:lnTo>
                <a:lnTo>
                  <a:pt x="876" y="1304"/>
                </a:lnTo>
                <a:lnTo>
                  <a:pt x="872" y="1308"/>
                </a:lnTo>
                <a:lnTo>
                  <a:pt x="869" y="1311"/>
                </a:lnTo>
                <a:lnTo>
                  <a:pt x="869" y="1315"/>
                </a:lnTo>
                <a:lnTo>
                  <a:pt x="872" y="1315"/>
                </a:lnTo>
                <a:lnTo>
                  <a:pt x="879" y="1308"/>
                </a:lnTo>
                <a:lnTo>
                  <a:pt x="879" y="1304"/>
                </a:lnTo>
                <a:lnTo>
                  <a:pt x="876" y="1304"/>
                </a:lnTo>
                <a:lnTo>
                  <a:pt x="2839" y="356"/>
                </a:lnTo>
                <a:lnTo>
                  <a:pt x="785" y="1395"/>
                </a:lnTo>
                <a:lnTo>
                  <a:pt x="785" y="1405"/>
                </a:lnTo>
                <a:lnTo>
                  <a:pt x="789" y="1405"/>
                </a:lnTo>
                <a:lnTo>
                  <a:pt x="789" y="1395"/>
                </a:lnTo>
                <a:lnTo>
                  <a:pt x="785" y="1395"/>
                </a:lnTo>
                <a:lnTo>
                  <a:pt x="2839" y="356"/>
                </a:lnTo>
                <a:lnTo>
                  <a:pt x="653" y="1534"/>
                </a:lnTo>
                <a:lnTo>
                  <a:pt x="642" y="1538"/>
                </a:lnTo>
                <a:lnTo>
                  <a:pt x="639" y="1545"/>
                </a:lnTo>
                <a:lnTo>
                  <a:pt x="635" y="1552"/>
                </a:lnTo>
                <a:lnTo>
                  <a:pt x="635" y="1555"/>
                </a:lnTo>
                <a:lnTo>
                  <a:pt x="639" y="1559"/>
                </a:lnTo>
                <a:lnTo>
                  <a:pt x="646" y="1555"/>
                </a:lnTo>
                <a:lnTo>
                  <a:pt x="653" y="1545"/>
                </a:lnTo>
                <a:lnTo>
                  <a:pt x="660" y="1534"/>
                </a:lnTo>
                <a:lnTo>
                  <a:pt x="653" y="1534"/>
                </a:lnTo>
                <a:lnTo>
                  <a:pt x="2839" y="356"/>
                </a:lnTo>
                <a:lnTo>
                  <a:pt x="621" y="1555"/>
                </a:lnTo>
                <a:lnTo>
                  <a:pt x="614" y="1559"/>
                </a:lnTo>
                <a:lnTo>
                  <a:pt x="604" y="1566"/>
                </a:lnTo>
                <a:lnTo>
                  <a:pt x="593" y="1580"/>
                </a:lnTo>
                <a:lnTo>
                  <a:pt x="600" y="1580"/>
                </a:lnTo>
                <a:lnTo>
                  <a:pt x="611" y="1576"/>
                </a:lnTo>
                <a:lnTo>
                  <a:pt x="621" y="1566"/>
                </a:lnTo>
                <a:lnTo>
                  <a:pt x="625" y="1559"/>
                </a:lnTo>
                <a:lnTo>
                  <a:pt x="625" y="1555"/>
                </a:lnTo>
                <a:lnTo>
                  <a:pt x="621" y="1555"/>
                </a:lnTo>
                <a:lnTo>
                  <a:pt x="2839" y="356"/>
                </a:lnTo>
                <a:lnTo>
                  <a:pt x="642" y="1377"/>
                </a:lnTo>
                <a:lnTo>
                  <a:pt x="646" y="1374"/>
                </a:lnTo>
                <a:lnTo>
                  <a:pt x="642" y="1367"/>
                </a:lnTo>
                <a:lnTo>
                  <a:pt x="639" y="1367"/>
                </a:lnTo>
                <a:lnTo>
                  <a:pt x="635" y="1367"/>
                </a:lnTo>
                <a:lnTo>
                  <a:pt x="632" y="1374"/>
                </a:lnTo>
                <a:lnTo>
                  <a:pt x="635" y="1377"/>
                </a:lnTo>
                <a:lnTo>
                  <a:pt x="639" y="1377"/>
                </a:lnTo>
                <a:lnTo>
                  <a:pt x="642" y="1377"/>
                </a:lnTo>
                <a:lnTo>
                  <a:pt x="2839" y="356"/>
                </a:lnTo>
                <a:lnTo>
                  <a:pt x="520" y="1621"/>
                </a:lnTo>
                <a:lnTo>
                  <a:pt x="513" y="1628"/>
                </a:lnTo>
                <a:lnTo>
                  <a:pt x="503" y="1639"/>
                </a:lnTo>
                <a:lnTo>
                  <a:pt x="503" y="1646"/>
                </a:lnTo>
                <a:lnTo>
                  <a:pt x="506" y="1646"/>
                </a:lnTo>
                <a:lnTo>
                  <a:pt x="513" y="1639"/>
                </a:lnTo>
                <a:lnTo>
                  <a:pt x="520" y="1632"/>
                </a:lnTo>
                <a:lnTo>
                  <a:pt x="527" y="1625"/>
                </a:lnTo>
                <a:lnTo>
                  <a:pt x="531" y="1621"/>
                </a:lnTo>
                <a:lnTo>
                  <a:pt x="527" y="1618"/>
                </a:lnTo>
                <a:lnTo>
                  <a:pt x="520" y="1621"/>
                </a:lnTo>
                <a:lnTo>
                  <a:pt x="2839" y="356"/>
                </a:lnTo>
                <a:lnTo>
                  <a:pt x="412" y="1702"/>
                </a:lnTo>
                <a:lnTo>
                  <a:pt x="398" y="1716"/>
                </a:lnTo>
                <a:lnTo>
                  <a:pt x="391" y="1729"/>
                </a:lnTo>
                <a:lnTo>
                  <a:pt x="388" y="1733"/>
                </a:lnTo>
                <a:lnTo>
                  <a:pt x="391" y="1733"/>
                </a:lnTo>
                <a:lnTo>
                  <a:pt x="408" y="1722"/>
                </a:lnTo>
                <a:lnTo>
                  <a:pt x="419" y="1716"/>
                </a:lnTo>
                <a:lnTo>
                  <a:pt x="422" y="1705"/>
                </a:lnTo>
                <a:lnTo>
                  <a:pt x="419" y="1698"/>
                </a:lnTo>
                <a:lnTo>
                  <a:pt x="412" y="1702"/>
                </a:lnTo>
                <a:lnTo>
                  <a:pt x="2839" y="356"/>
                </a:lnTo>
                <a:lnTo>
                  <a:pt x="381" y="1736"/>
                </a:lnTo>
                <a:lnTo>
                  <a:pt x="381" y="1743"/>
                </a:lnTo>
                <a:lnTo>
                  <a:pt x="384" y="1743"/>
                </a:lnTo>
                <a:lnTo>
                  <a:pt x="384" y="1736"/>
                </a:lnTo>
                <a:lnTo>
                  <a:pt x="381" y="1736"/>
                </a:lnTo>
                <a:lnTo>
                  <a:pt x="2839" y="356"/>
                </a:lnTo>
                <a:lnTo>
                  <a:pt x="374" y="1747"/>
                </a:lnTo>
                <a:lnTo>
                  <a:pt x="370" y="1754"/>
                </a:lnTo>
                <a:lnTo>
                  <a:pt x="374" y="1754"/>
                </a:lnTo>
                <a:lnTo>
                  <a:pt x="377" y="1750"/>
                </a:lnTo>
                <a:lnTo>
                  <a:pt x="374" y="1747"/>
                </a:lnTo>
                <a:lnTo>
                  <a:pt x="2839" y="356"/>
                </a:lnTo>
                <a:lnTo>
                  <a:pt x="339" y="1761"/>
                </a:lnTo>
                <a:lnTo>
                  <a:pt x="332" y="1771"/>
                </a:lnTo>
                <a:lnTo>
                  <a:pt x="325" y="1782"/>
                </a:lnTo>
                <a:lnTo>
                  <a:pt x="328" y="1778"/>
                </a:lnTo>
                <a:lnTo>
                  <a:pt x="339" y="1771"/>
                </a:lnTo>
                <a:lnTo>
                  <a:pt x="342" y="1761"/>
                </a:lnTo>
                <a:lnTo>
                  <a:pt x="339" y="1761"/>
                </a:lnTo>
                <a:lnTo>
                  <a:pt x="2839" y="356"/>
                </a:lnTo>
                <a:lnTo>
                  <a:pt x="314" y="1778"/>
                </a:lnTo>
                <a:lnTo>
                  <a:pt x="307" y="1782"/>
                </a:lnTo>
                <a:lnTo>
                  <a:pt x="304" y="1785"/>
                </a:lnTo>
                <a:lnTo>
                  <a:pt x="293" y="1799"/>
                </a:lnTo>
                <a:lnTo>
                  <a:pt x="279" y="1817"/>
                </a:lnTo>
                <a:lnTo>
                  <a:pt x="293" y="1810"/>
                </a:lnTo>
                <a:lnTo>
                  <a:pt x="304" y="1803"/>
                </a:lnTo>
                <a:lnTo>
                  <a:pt x="311" y="1796"/>
                </a:lnTo>
                <a:lnTo>
                  <a:pt x="314" y="1785"/>
                </a:lnTo>
                <a:lnTo>
                  <a:pt x="318" y="1782"/>
                </a:lnTo>
                <a:lnTo>
                  <a:pt x="314" y="1778"/>
                </a:lnTo>
                <a:lnTo>
                  <a:pt x="2839" y="356"/>
                </a:lnTo>
                <a:lnTo>
                  <a:pt x="67" y="1869"/>
                </a:lnTo>
                <a:lnTo>
                  <a:pt x="63" y="1872"/>
                </a:lnTo>
                <a:lnTo>
                  <a:pt x="63" y="1879"/>
                </a:lnTo>
                <a:lnTo>
                  <a:pt x="67" y="1883"/>
                </a:lnTo>
                <a:lnTo>
                  <a:pt x="70" y="1883"/>
                </a:lnTo>
                <a:lnTo>
                  <a:pt x="74" y="1879"/>
                </a:lnTo>
                <a:lnTo>
                  <a:pt x="77" y="1872"/>
                </a:lnTo>
                <a:lnTo>
                  <a:pt x="74" y="1869"/>
                </a:lnTo>
                <a:lnTo>
                  <a:pt x="67" y="1869"/>
                </a:lnTo>
                <a:lnTo>
                  <a:pt x="2839" y="356"/>
                </a:lnTo>
                <a:lnTo>
                  <a:pt x="77" y="1820"/>
                </a:lnTo>
                <a:lnTo>
                  <a:pt x="74" y="1824"/>
                </a:lnTo>
                <a:lnTo>
                  <a:pt x="81" y="1824"/>
                </a:lnTo>
                <a:lnTo>
                  <a:pt x="81" y="1820"/>
                </a:lnTo>
                <a:lnTo>
                  <a:pt x="81" y="1817"/>
                </a:lnTo>
                <a:lnTo>
                  <a:pt x="77" y="1820"/>
                </a:lnTo>
                <a:lnTo>
                  <a:pt x="2839" y="356"/>
                </a:lnTo>
                <a:lnTo>
                  <a:pt x="88" y="841"/>
                </a:lnTo>
                <a:lnTo>
                  <a:pt x="74" y="837"/>
                </a:lnTo>
                <a:lnTo>
                  <a:pt x="60" y="837"/>
                </a:lnTo>
                <a:lnTo>
                  <a:pt x="46" y="841"/>
                </a:lnTo>
                <a:lnTo>
                  <a:pt x="35" y="848"/>
                </a:lnTo>
                <a:lnTo>
                  <a:pt x="32" y="851"/>
                </a:lnTo>
                <a:lnTo>
                  <a:pt x="39" y="851"/>
                </a:lnTo>
                <a:lnTo>
                  <a:pt x="60" y="855"/>
                </a:lnTo>
                <a:lnTo>
                  <a:pt x="74" y="851"/>
                </a:lnTo>
                <a:lnTo>
                  <a:pt x="81" y="848"/>
                </a:lnTo>
                <a:lnTo>
                  <a:pt x="88" y="844"/>
                </a:lnTo>
                <a:lnTo>
                  <a:pt x="88" y="841"/>
                </a:lnTo>
                <a:lnTo>
                  <a:pt x="2839" y="356"/>
                </a:lnTo>
                <a:lnTo>
                  <a:pt x="0" y="855"/>
                </a:lnTo>
                <a:lnTo>
                  <a:pt x="7" y="855"/>
                </a:lnTo>
                <a:lnTo>
                  <a:pt x="21" y="848"/>
                </a:lnTo>
                <a:lnTo>
                  <a:pt x="14" y="848"/>
                </a:lnTo>
                <a:lnTo>
                  <a:pt x="0" y="855"/>
                </a:lnTo>
                <a:lnTo>
                  <a:pt x="2839" y="356"/>
                </a:lnTo>
                <a:lnTo>
                  <a:pt x="252" y="788"/>
                </a:lnTo>
                <a:lnTo>
                  <a:pt x="245" y="788"/>
                </a:lnTo>
                <a:lnTo>
                  <a:pt x="238" y="792"/>
                </a:lnTo>
                <a:lnTo>
                  <a:pt x="238" y="795"/>
                </a:lnTo>
                <a:lnTo>
                  <a:pt x="241" y="795"/>
                </a:lnTo>
                <a:lnTo>
                  <a:pt x="252" y="792"/>
                </a:lnTo>
                <a:lnTo>
                  <a:pt x="255" y="788"/>
                </a:lnTo>
                <a:lnTo>
                  <a:pt x="252" y="788"/>
                </a:lnTo>
                <a:lnTo>
                  <a:pt x="2839" y="356"/>
                </a:lnTo>
                <a:lnTo>
                  <a:pt x="252" y="753"/>
                </a:lnTo>
                <a:lnTo>
                  <a:pt x="248" y="757"/>
                </a:lnTo>
                <a:lnTo>
                  <a:pt x="245" y="757"/>
                </a:lnTo>
                <a:lnTo>
                  <a:pt x="248" y="760"/>
                </a:lnTo>
                <a:lnTo>
                  <a:pt x="255" y="757"/>
                </a:lnTo>
                <a:lnTo>
                  <a:pt x="255" y="753"/>
                </a:lnTo>
                <a:lnTo>
                  <a:pt x="252" y="753"/>
                </a:lnTo>
                <a:lnTo>
                  <a:pt x="2839" y="356"/>
                </a:lnTo>
                <a:lnTo>
                  <a:pt x="168" y="429"/>
                </a:lnTo>
                <a:lnTo>
                  <a:pt x="157" y="422"/>
                </a:lnTo>
                <a:lnTo>
                  <a:pt x="157" y="426"/>
                </a:lnTo>
                <a:lnTo>
                  <a:pt x="154" y="426"/>
                </a:lnTo>
                <a:lnTo>
                  <a:pt x="157" y="433"/>
                </a:lnTo>
                <a:lnTo>
                  <a:pt x="161" y="436"/>
                </a:lnTo>
                <a:lnTo>
                  <a:pt x="168" y="433"/>
                </a:lnTo>
                <a:lnTo>
                  <a:pt x="168" y="429"/>
                </a:lnTo>
                <a:lnTo>
                  <a:pt x="2839" y="356"/>
                </a:lnTo>
                <a:lnTo>
                  <a:pt x="646" y="652"/>
                </a:lnTo>
                <a:lnTo>
                  <a:pt x="639" y="649"/>
                </a:lnTo>
                <a:lnTo>
                  <a:pt x="632" y="652"/>
                </a:lnTo>
                <a:lnTo>
                  <a:pt x="628" y="656"/>
                </a:lnTo>
                <a:lnTo>
                  <a:pt x="632" y="656"/>
                </a:lnTo>
                <a:lnTo>
                  <a:pt x="642" y="656"/>
                </a:lnTo>
                <a:lnTo>
                  <a:pt x="646" y="656"/>
                </a:lnTo>
                <a:lnTo>
                  <a:pt x="646" y="652"/>
                </a:lnTo>
                <a:lnTo>
                  <a:pt x="2839" y="356"/>
                </a:lnTo>
                <a:lnTo>
                  <a:pt x="970" y="488"/>
                </a:lnTo>
                <a:lnTo>
                  <a:pt x="966" y="492"/>
                </a:lnTo>
                <a:lnTo>
                  <a:pt x="966" y="495"/>
                </a:lnTo>
                <a:lnTo>
                  <a:pt x="973" y="495"/>
                </a:lnTo>
                <a:lnTo>
                  <a:pt x="980" y="492"/>
                </a:lnTo>
                <a:lnTo>
                  <a:pt x="980" y="488"/>
                </a:lnTo>
                <a:lnTo>
                  <a:pt x="973" y="485"/>
                </a:lnTo>
                <a:lnTo>
                  <a:pt x="970" y="488"/>
                </a:lnTo>
                <a:lnTo>
                  <a:pt x="2839" y="356"/>
                </a:lnTo>
                <a:lnTo>
                  <a:pt x="1221" y="562"/>
                </a:lnTo>
                <a:lnTo>
                  <a:pt x="1224" y="558"/>
                </a:lnTo>
                <a:lnTo>
                  <a:pt x="1224" y="555"/>
                </a:lnTo>
                <a:lnTo>
                  <a:pt x="1218" y="555"/>
                </a:lnTo>
                <a:lnTo>
                  <a:pt x="1214" y="558"/>
                </a:lnTo>
                <a:lnTo>
                  <a:pt x="1221" y="562"/>
                </a:lnTo>
                <a:lnTo>
                  <a:pt x="2839" y="356"/>
                </a:lnTo>
                <a:lnTo>
                  <a:pt x="1364" y="562"/>
                </a:lnTo>
                <a:lnTo>
                  <a:pt x="1374" y="562"/>
                </a:lnTo>
                <a:lnTo>
                  <a:pt x="1378" y="558"/>
                </a:lnTo>
                <a:lnTo>
                  <a:pt x="1374" y="558"/>
                </a:lnTo>
                <a:lnTo>
                  <a:pt x="1371" y="558"/>
                </a:lnTo>
                <a:lnTo>
                  <a:pt x="1364" y="558"/>
                </a:lnTo>
                <a:lnTo>
                  <a:pt x="1360" y="562"/>
                </a:lnTo>
                <a:lnTo>
                  <a:pt x="1364" y="562"/>
                </a:lnTo>
                <a:lnTo>
                  <a:pt x="2839" y="356"/>
                </a:lnTo>
                <a:lnTo>
                  <a:pt x="1413" y="548"/>
                </a:lnTo>
                <a:lnTo>
                  <a:pt x="1416" y="555"/>
                </a:lnTo>
                <a:lnTo>
                  <a:pt x="1420" y="555"/>
                </a:lnTo>
                <a:lnTo>
                  <a:pt x="1413" y="544"/>
                </a:lnTo>
                <a:lnTo>
                  <a:pt x="1413" y="548"/>
                </a:lnTo>
                <a:lnTo>
                  <a:pt x="2839" y="356"/>
                </a:lnTo>
                <a:lnTo>
                  <a:pt x="1479" y="558"/>
                </a:lnTo>
                <a:lnTo>
                  <a:pt x="1472" y="562"/>
                </a:lnTo>
                <a:lnTo>
                  <a:pt x="1476" y="565"/>
                </a:lnTo>
                <a:lnTo>
                  <a:pt x="1479" y="565"/>
                </a:lnTo>
                <a:lnTo>
                  <a:pt x="1483" y="562"/>
                </a:lnTo>
                <a:lnTo>
                  <a:pt x="1483" y="558"/>
                </a:lnTo>
                <a:lnTo>
                  <a:pt x="1479" y="558"/>
                </a:lnTo>
                <a:lnTo>
                  <a:pt x="2839" y="356"/>
                </a:lnTo>
                <a:lnTo>
                  <a:pt x="1570" y="558"/>
                </a:lnTo>
                <a:lnTo>
                  <a:pt x="1559" y="565"/>
                </a:lnTo>
                <a:lnTo>
                  <a:pt x="1556" y="565"/>
                </a:lnTo>
                <a:lnTo>
                  <a:pt x="1563" y="569"/>
                </a:lnTo>
                <a:lnTo>
                  <a:pt x="1570" y="565"/>
                </a:lnTo>
                <a:lnTo>
                  <a:pt x="1573" y="562"/>
                </a:lnTo>
                <a:lnTo>
                  <a:pt x="1573" y="558"/>
                </a:lnTo>
                <a:lnTo>
                  <a:pt x="1570" y="558"/>
                </a:lnTo>
                <a:lnTo>
                  <a:pt x="2839" y="356"/>
                </a:lnTo>
                <a:lnTo>
                  <a:pt x="1615" y="464"/>
                </a:lnTo>
                <a:lnTo>
                  <a:pt x="1612" y="471"/>
                </a:lnTo>
                <a:lnTo>
                  <a:pt x="1615" y="475"/>
                </a:lnTo>
                <a:lnTo>
                  <a:pt x="1619" y="475"/>
                </a:lnTo>
                <a:lnTo>
                  <a:pt x="1622" y="471"/>
                </a:lnTo>
                <a:lnTo>
                  <a:pt x="1622" y="468"/>
                </a:lnTo>
                <a:lnTo>
                  <a:pt x="1619" y="464"/>
                </a:lnTo>
                <a:lnTo>
                  <a:pt x="1615" y="464"/>
                </a:lnTo>
                <a:lnTo>
                  <a:pt x="2839" y="356"/>
                </a:lnTo>
                <a:lnTo>
                  <a:pt x="1761" y="527"/>
                </a:lnTo>
                <a:lnTo>
                  <a:pt x="1755" y="530"/>
                </a:lnTo>
                <a:lnTo>
                  <a:pt x="1758" y="534"/>
                </a:lnTo>
                <a:lnTo>
                  <a:pt x="1758" y="537"/>
                </a:lnTo>
                <a:lnTo>
                  <a:pt x="1765" y="537"/>
                </a:lnTo>
                <a:lnTo>
                  <a:pt x="1775" y="530"/>
                </a:lnTo>
                <a:lnTo>
                  <a:pt x="1779" y="527"/>
                </a:lnTo>
                <a:lnTo>
                  <a:pt x="1772" y="523"/>
                </a:lnTo>
                <a:lnTo>
                  <a:pt x="1765" y="523"/>
                </a:lnTo>
                <a:lnTo>
                  <a:pt x="1761" y="527"/>
                </a:lnTo>
                <a:lnTo>
                  <a:pt x="2839" y="356"/>
                </a:lnTo>
                <a:lnTo>
                  <a:pt x="1828" y="509"/>
                </a:lnTo>
                <a:lnTo>
                  <a:pt x="1814" y="509"/>
                </a:lnTo>
                <a:lnTo>
                  <a:pt x="1807" y="516"/>
                </a:lnTo>
                <a:lnTo>
                  <a:pt x="1807" y="520"/>
                </a:lnTo>
                <a:lnTo>
                  <a:pt x="1810" y="520"/>
                </a:lnTo>
                <a:lnTo>
                  <a:pt x="1824" y="516"/>
                </a:lnTo>
                <a:lnTo>
                  <a:pt x="1835" y="513"/>
                </a:lnTo>
                <a:lnTo>
                  <a:pt x="1838" y="509"/>
                </a:lnTo>
                <a:lnTo>
                  <a:pt x="1835" y="509"/>
                </a:lnTo>
                <a:lnTo>
                  <a:pt x="1828" y="509"/>
                </a:lnTo>
                <a:lnTo>
                  <a:pt x="2839" y="356"/>
                </a:lnTo>
                <a:lnTo>
                  <a:pt x="1814" y="203"/>
                </a:lnTo>
                <a:lnTo>
                  <a:pt x="1810" y="199"/>
                </a:lnTo>
                <a:lnTo>
                  <a:pt x="1803" y="213"/>
                </a:lnTo>
                <a:lnTo>
                  <a:pt x="1807" y="213"/>
                </a:lnTo>
                <a:lnTo>
                  <a:pt x="1810" y="213"/>
                </a:lnTo>
                <a:lnTo>
                  <a:pt x="1814" y="210"/>
                </a:lnTo>
                <a:lnTo>
                  <a:pt x="1814" y="203"/>
                </a:lnTo>
                <a:lnTo>
                  <a:pt x="2839" y="356"/>
                </a:lnTo>
                <a:lnTo>
                  <a:pt x="1859" y="147"/>
                </a:lnTo>
                <a:lnTo>
                  <a:pt x="1866" y="143"/>
                </a:lnTo>
                <a:lnTo>
                  <a:pt x="1870" y="140"/>
                </a:lnTo>
                <a:lnTo>
                  <a:pt x="1870" y="136"/>
                </a:lnTo>
                <a:lnTo>
                  <a:pt x="1866" y="133"/>
                </a:lnTo>
                <a:lnTo>
                  <a:pt x="1859" y="133"/>
                </a:lnTo>
                <a:lnTo>
                  <a:pt x="1856" y="136"/>
                </a:lnTo>
                <a:lnTo>
                  <a:pt x="1852" y="143"/>
                </a:lnTo>
                <a:lnTo>
                  <a:pt x="1859" y="147"/>
                </a:lnTo>
                <a:lnTo>
                  <a:pt x="2839" y="356"/>
                </a:lnTo>
                <a:lnTo>
                  <a:pt x="1978" y="63"/>
                </a:lnTo>
                <a:lnTo>
                  <a:pt x="1981" y="60"/>
                </a:lnTo>
                <a:lnTo>
                  <a:pt x="1985" y="56"/>
                </a:lnTo>
                <a:lnTo>
                  <a:pt x="1985" y="53"/>
                </a:lnTo>
                <a:lnTo>
                  <a:pt x="1981" y="53"/>
                </a:lnTo>
                <a:lnTo>
                  <a:pt x="1978" y="53"/>
                </a:lnTo>
                <a:lnTo>
                  <a:pt x="1974" y="56"/>
                </a:lnTo>
                <a:lnTo>
                  <a:pt x="1971" y="60"/>
                </a:lnTo>
                <a:lnTo>
                  <a:pt x="1978" y="63"/>
                </a:lnTo>
                <a:lnTo>
                  <a:pt x="2839" y="356"/>
                </a:lnTo>
                <a:lnTo>
                  <a:pt x="2006" y="25"/>
                </a:lnTo>
                <a:lnTo>
                  <a:pt x="2013" y="25"/>
                </a:lnTo>
                <a:lnTo>
                  <a:pt x="2016" y="21"/>
                </a:lnTo>
                <a:lnTo>
                  <a:pt x="2016" y="18"/>
                </a:lnTo>
                <a:lnTo>
                  <a:pt x="2013" y="14"/>
                </a:lnTo>
                <a:lnTo>
                  <a:pt x="2006" y="21"/>
                </a:lnTo>
                <a:lnTo>
                  <a:pt x="2006" y="25"/>
                </a:lnTo>
                <a:lnTo>
                  <a:pt x="2839" y="356"/>
                </a:lnTo>
                <a:close/>
              </a:path>
            </a:pathLst>
          </a:custGeom>
          <a:gradFill>
            <a:gsLst>
              <a:gs pos="0">
                <a:schemeClr val="tx1">
                  <a:alpha val="15000"/>
                </a:schemeClr>
              </a:gs>
              <a:gs pos="100000">
                <a:schemeClr val="tx1">
                  <a:alpha val="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19" name="フリーフォーム 18"/>
          <p:cNvSpPr>
            <a:spLocks/>
          </p:cNvSpPr>
          <p:nvPr/>
        </p:nvSpPr>
        <p:spPr bwMode="auto">
          <a:xfrm>
            <a:off x="9526" y="5715017"/>
            <a:ext cx="9134475" cy="1133459"/>
          </a:xfrm>
          <a:custGeom>
            <a:avLst/>
            <a:gdLst/>
            <a:ahLst/>
            <a:cxnLst>
              <a:cxn ang="0">
                <a:pos x="5407" y="367"/>
              </a:cxn>
              <a:cxn ang="0">
                <a:pos x="3948" y="348"/>
              </a:cxn>
              <a:cxn ang="0">
                <a:pos x="4719" y="566"/>
              </a:cxn>
              <a:cxn ang="0">
                <a:pos x="5452" y="560"/>
              </a:cxn>
              <a:cxn ang="0">
                <a:pos x="3864" y="341"/>
              </a:cxn>
              <a:cxn ang="0">
                <a:pos x="3735" y="335"/>
              </a:cxn>
              <a:cxn ang="0">
                <a:pos x="5220" y="296"/>
              </a:cxn>
              <a:cxn ang="0">
                <a:pos x="4873" y="142"/>
              </a:cxn>
              <a:cxn ang="0">
                <a:pos x="3465" y="405"/>
              </a:cxn>
              <a:cxn ang="0">
                <a:pos x="4494" y="566"/>
              </a:cxn>
              <a:cxn ang="0">
                <a:pos x="4481" y="354"/>
              </a:cxn>
              <a:cxn ang="0">
                <a:pos x="3176" y="476"/>
              </a:cxn>
              <a:cxn ang="0">
                <a:pos x="3408" y="457"/>
              </a:cxn>
              <a:cxn ang="0">
                <a:pos x="4526" y="618"/>
              </a:cxn>
              <a:cxn ang="0">
                <a:pos x="4070" y="560"/>
              </a:cxn>
              <a:cxn ang="0">
                <a:pos x="2469" y="592"/>
              </a:cxn>
              <a:cxn ang="0">
                <a:pos x="2880" y="521"/>
              </a:cxn>
              <a:cxn ang="0">
                <a:pos x="1453" y="618"/>
              </a:cxn>
              <a:cxn ang="0">
                <a:pos x="2610" y="585"/>
              </a:cxn>
              <a:cxn ang="0">
                <a:pos x="4738" y="457"/>
              </a:cxn>
              <a:cxn ang="0">
                <a:pos x="5085" y="508"/>
              </a:cxn>
              <a:cxn ang="0">
                <a:pos x="4500" y="431"/>
              </a:cxn>
              <a:cxn ang="0">
                <a:pos x="3093" y="560"/>
              </a:cxn>
              <a:cxn ang="0">
                <a:pos x="3607" y="592"/>
              </a:cxn>
              <a:cxn ang="0">
                <a:pos x="4880" y="547"/>
              </a:cxn>
              <a:cxn ang="0">
                <a:pos x="2983" y="502"/>
              </a:cxn>
              <a:cxn ang="0">
                <a:pos x="4635" y="444"/>
              </a:cxn>
              <a:cxn ang="0">
                <a:pos x="5433" y="495"/>
              </a:cxn>
              <a:cxn ang="0">
                <a:pos x="1511" y="65"/>
              </a:cxn>
              <a:cxn ang="0">
                <a:pos x="515" y="521"/>
              </a:cxn>
              <a:cxn ang="0">
                <a:pos x="875" y="328"/>
              </a:cxn>
              <a:cxn ang="0">
                <a:pos x="566" y="193"/>
              </a:cxn>
              <a:cxn ang="0">
                <a:pos x="225" y="380"/>
              </a:cxn>
              <a:cxn ang="0">
                <a:pos x="65" y="219"/>
              </a:cxn>
              <a:cxn ang="0">
                <a:pos x="296" y="521"/>
              </a:cxn>
              <a:cxn ang="0">
                <a:pos x="110" y="515"/>
              </a:cxn>
              <a:cxn ang="0">
                <a:pos x="515" y="598"/>
              </a:cxn>
              <a:cxn ang="0">
                <a:pos x="187" y="380"/>
              </a:cxn>
              <a:cxn ang="0">
                <a:pos x="1428" y="168"/>
              </a:cxn>
              <a:cxn ang="0">
                <a:pos x="5433" y="495"/>
              </a:cxn>
              <a:cxn ang="0">
                <a:pos x="1852" y="489"/>
              </a:cxn>
              <a:cxn ang="0">
                <a:pos x="1543" y="412"/>
              </a:cxn>
              <a:cxn ang="0">
                <a:pos x="933" y="335"/>
              </a:cxn>
              <a:cxn ang="0">
                <a:pos x="547" y="309"/>
              </a:cxn>
              <a:cxn ang="0">
                <a:pos x="495" y="438"/>
              </a:cxn>
              <a:cxn ang="0">
                <a:pos x="1119" y="579"/>
              </a:cxn>
              <a:cxn ang="0">
                <a:pos x="1781" y="592"/>
              </a:cxn>
              <a:cxn ang="0">
                <a:pos x="798" y="470"/>
              </a:cxn>
              <a:cxn ang="0">
                <a:pos x="1350" y="598"/>
              </a:cxn>
              <a:cxn ang="0">
                <a:pos x="296" y="39"/>
              </a:cxn>
              <a:cxn ang="0">
                <a:pos x="2347" y="335"/>
              </a:cxn>
              <a:cxn ang="0">
                <a:pos x="2520" y="399"/>
              </a:cxn>
              <a:cxn ang="0">
                <a:pos x="2019" y="450"/>
              </a:cxn>
              <a:cxn ang="0">
                <a:pos x="2733" y="431"/>
              </a:cxn>
              <a:cxn ang="0">
                <a:pos x="2373" y="425"/>
              </a:cxn>
              <a:cxn ang="0">
                <a:pos x="3292" y="341"/>
              </a:cxn>
              <a:cxn ang="0">
                <a:pos x="3459" y="328"/>
              </a:cxn>
              <a:cxn ang="0">
                <a:pos x="5433" y="495"/>
              </a:cxn>
              <a:cxn ang="0">
                <a:pos x="1755" y="335"/>
              </a:cxn>
              <a:cxn ang="0">
                <a:pos x="1646" y="238"/>
              </a:cxn>
              <a:cxn ang="0">
                <a:pos x="3093" y="219"/>
              </a:cxn>
              <a:cxn ang="0">
                <a:pos x="1903" y="348"/>
              </a:cxn>
              <a:cxn ang="0">
                <a:pos x="2520" y="213"/>
              </a:cxn>
            </a:cxnLst>
            <a:rect l="0" t="0" r="0" b="0"/>
            <a:pathLst>
              <a:path w="5754" h="618">
                <a:moveTo>
                  <a:pt x="5433" y="495"/>
                </a:moveTo>
                <a:lnTo>
                  <a:pt x="5433" y="489"/>
                </a:lnTo>
                <a:lnTo>
                  <a:pt x="5426" y="489"/>
                </a:lnTo>
                <a:lnTo>
                  <a:pt x="5420" y="495"/>
                </a:lnTo>
                <a:lnTo>
                  <a:pt x="5426" y="495"/>
                </a:lnTo>
                <a:lnTo>
                  <a:pt x="5433" y="495"/>
                </a:lnTo>
                <a:lnTo>
                  <a:pt x="5510" y="470"/>
                </a:lnTo>
                <a:lnTo>
                  <a:pt x="5510" y="457"/>
                </a:lnTo>
                <a:lnTo>
                  <a:pt x="5484" y="457"/>
                </a:lnTo>
                <a:lnTo>
                  <a:pt x="5484" y="470"/>
                </a:lnTo>
                <a:lnTo>
                  <a:pt x="5490" y="476"/>
                </a:lnTo>
                <a:lnTo>
                  <a:pt x="5510" y="470"/>
                </a:lnTo>
                <a:lnTo>
                  <a:pt x="5433" y="495"/>
                </a:lnTo>
                <a:lnTo>
                  <a:pt x="5542" y="470"/>
                </a:lnTo>
                <a:lnTo>
                  <a:pt x="5535" y="470"/>
                </a:lnTo>
                <a:lnTo>
                  <a:pt x="5529" y="476"/>
                </a:lnTo>
                <a:lnTo>
                  <a:pt x="5529" y="483"/>
                </a:lnTo>
                <a:lnTo>
                  <a:pt x="5542" y="470"/>
                </a:lnTo>
                <a:lnTo>
                  <a:pt x="5433" y="495"/>
                </a:lnTo>
                <a:lnTo>
                  <a:pt x="5523" y="270"/>
                </a:lnTo>
                <a:lnTo>
                  <a:pt x="5523" y="277"/>
                </a:lnTo>
                <a:lnTo>
                  <a:pt x="5529" y="283"/>
                </a:lnTo>
                <a:lnTo>
                  <a:pt x="5542" y="283"/>
                </a:lnTo>
                <a:lnTo>
                  <a:pt x="5535" y="270"/>
                </a:lnTo>
                <a:lnTo>
                  <a:pt x="5523" y="270"/>
                </a:lnTo>
                <a:lnTo>
                  <a:pt x="5433" y="495"/>
                </a:lnTo>
                <a:lnTo>
                  <a:pt x="5670" y="348"/>
                </a:lnTo>
                <a:lnTo>
                  <a:pt x="5645" y="354"/>
                </a:lnTo>
                <a:lnTo>
                  <a:pt x="5625" y="354"/>
                </a:lnTo>
                <a:lnTo>
                  <a:pt x="5600" y="373"/>
                </a:lnTo>
                <a:lnTo>
                  <a:pt x="5593" y="373"/>
                </a:lnTo>
                <a:lnTo>
                  <a:pt x="5587" y="367"/>
                </a:lnTo>
                <a:lnTo>
                  <a:pt x="5587" y="354"/>
                </a:lnTo>
                <a:lnTo>
                  <a:pt x="5593" y="354"/>
                </a:lnTo>
                <a:lnTo>
                  <a:pt x="5600" y="354"/>
                </a:lnTo>
                <a:lnTo>
                  <a:pt x="5580" y="348"/>
                </a:lnTo>
                <a:lnTo>
                  <a:pt x="5568" y="341"/>
                </a:lnTo>
                <a:lnTo>
                  <a:pt x="5754" y="264"/>
                </a:lnTo>
                <a:lnTo>
                  <a:pt x="5555" y="335"/>
                </a:lnTo>
                <a:lnTo>
                  <a:pt x="5535" y="315"/>
                </a:lnTo>
                <a:lnTo>
                  <a:pt x="5510" y="309"/>
                </a:lnTo>
                <a:lnTo>
                  <a:pt x="5478" y="309"/>
                </a:lnTo>
                <a:lnTo>
                  <a:pt x="5465" y="309"/>
                </a:lnTo>
                <a:lnTo>
                  <a:pt x="5433" y="303"/>
                </a:lnTo>
                <a:lnTo>
                  <a:pt x="5426" y="303"/>
                </a:lnTo>
                <a:lnTo>
                  <a:pt x="5426" y="309"/>
                </a:lnTo>
                <a:lnTo>
                  <a:pt x="5439" y="309"/>
                </a:lnTo>
                <a:lnTo>
                  <a:pt x="5484" y="315"/>
                </a:lnTo>
                <a:lnTo>
                  <a:pt x="5529" y="328"/>
                </a:lnTo>
                <a:lnTo>
                  <a:pt x="5535" y="335"/>
                </a:lnTo>
                <a:lnTo>
                  <a:pt x="5535" y="341"/>
                </a:lnTo>
                <a:lnTo>
                  <a:pt x="5529" y="348"/>
                </a:lnTo>
                <a:lnTo>
                  <a:pt x="5523" y="348"/>
                </a:lnTo>
                <a:lnTo>
                  <a:pt x="5510" y="348"/>
                </a:lnTo>
                <a:lnTo>
                  <a:pt x="5484" y="348"/>
                </a:lnTo>
                <a:lnTo>
                  <a:pt x="5445" y="354"/>
                </a:lnTo>
                <a:lnTo>
                  <a:pt x="5407" y="367"/>
                </a:lnTo>
                <a:lnTo>
                  <a:pt x="5368" y="380"/>
                </a:lnTo>
                <a:lnTo>
                  <a:pt x="5317" y="405"/>
                </a:lnTo>
                <a:lnTo>
                  <a:pt x="5310" y="412"/>
                </a:lnTo>
                <a:lnTo>
                  <a:pt x="5310" y="418"/>
                </a:lnTo>
                <a:lnTo>
                  <a:pt x="5317" y="418"/>
                </a:lnTo>
                <a:lnTo>
                  <a:pt x="5310" y="425"/>
                </a:lnTo>
                <a:lnTo>
                  <a:pt x="5291" y="431"/>
                </a:lnTo>
                <a:lnTo>
                  <a:pt x="5291" y="438"/>
                </a:lnTo>
                <a:lnTo>
                  <a:pt x="5304" y="438"/>
                </a:lnTo>
                <a:lnTo>
                  <a:pt x="5323" y="431"/>
                </a:lnTo>
                <a:lnTo>
                  <a:pt x="5349" y="418"/>
                </a:lnTo>
                <a:lnTo>
                  <a:pt x="5375" y="405"/>
                </a:lnTo>
                <a:lnTo>
                  <a:pt x="5439" y="386"/>
                </a:lnTo>
                <a:lnTo>
                  <a:pt x="5471" y="380"/>
                </a:lnTo>
                <a:lnTo>
                  <a:pt x="5490" y="380"/>
                </a:lnTo>
                <a:lnTo>
                  <a:pt x="5529" y="386"/>
                </a:lnTo>
                <a:lnTo>
                  <a:pt x="5587" y="399"/>
                </a:lnTo>
                <a:lnTo>
                  <a:pt x="5638" y="412"/>
                </a:lnTo>
                <a:lnTo>
                  <a:pt x="5664" y="425"/>
                </a:lnTo>
                <a:lnTo>
                  <a:pt x="5658" y="412"/>
                </a:lnTo>
                <a:lnTo>
                  <a:pt x="5645" y="405"/>
                </a:lnTo>
                <a:lnTo>
                  <a:pt x="5664" y="393"/>
                </a:lnTo>
                <a:lnTo>
                  <a:pt x="5664" y="386"/>
                </a:lnTo>
                <a:lnTo>
                  <a:pt x="5658" y="386"/>
                </a:lnTo>
                <a:lnTo>
                  <a:pt x="5651" y="380"/>
                </a:lnTo>
                <a:lnTo>
                  <a:pt x="5670" y="380"/>
                </a:lnTo>
                <a:lnTo>
                  <a:pt x="5664" y="373"/>
                </a:lnTo>
                <a:lnTo>
                  <a:pt x="5670" y="367"/>
                </a:lnTo>
                <a:lnTo>
                  <a:pt x="5703" y="341"/>
                </a:lnTo>
                <a:lnTo>
                  <a:pt x="5754" y="328"/>
                </a:lnTo>
                <a:lnTo>
                  <a:pt x="5754" y="315"/>
                </a:lnTo>
                <a:lnTo>
                  <a:pt x="5715" y="328"/>
                </a:lnTo>
                <a:lnTo>
                  <a:pt x="5670" y="348"/>
                </a:lnTo>
                <a:lnTo>
                  <a:pt x="5433" y="495"/>
                </a:lnTo>
                <a:lnTo>
                  <a:pt x="5465" y="367"/>
                </a:lnTo>
                <a:lnTo>
                  <a:pt x="5445" y="380"/>
                </a:lnTo>
                <a:lnTo>
                  <a:pt x="5439" y="380"/>
                </a:lnTo>
                <a:lnTo>
                  <a:pt x="5439" y="373"/>
                </a:lnTo>
                <a:lnTo>
                  <a:pt x="5445" y="354"/>
                </a:lnTo>
                <a:lnTo>
                  <a:pt x="5458" y="354"/>
                </a:lnTo>
                <a:lnTo>
                  <a:pt x="5471" y="354"/>
                </a:lnTo>
                <a:lnTo>
                  <a:pt x="5465" y="367"/>
                </a:lnTo>
                <a:lnTo>
                  <a:pt x="5433" y="495"/>
                </a:lnTo>
                <a:lnTo>
                  <a:pt x="3877" y="348"/>
                </a:lnTo>
                <a:lnTo>
                  <a:pt x="3896" y="348"/>
                </a:lnTo>
                <a:lnTo>
                  <a:pt x="3909" y="354"/>
                </a:lnTo>
                <a:lnTo>
                  <a:pt x="3922" y="354"/>
                </a:lnTo>
                <a:lnTo>
                  <a:pt x="3922" y="367"/>
                </a:lnTo>
                <a:lnTo>
                  <a:pt x="3928" y="367"/>
                </a:lnTo>
                <a:lnTo>
                  <a:pt x="3941" y="367"/>
                </a:lnTo>
                <a:lnTo>
                  <a:pt x="3941" y="354"/>
                </a:lnTo>
                <a:lnTo>
                  <a:pt x="3941" y="367"/>
                </a:lnTo>
                <a:lnTo>
                  <a:pt x="3948" y="373"/>
                </a:lnTo>
                <a:lnTo>
                  <a:pt x="3967" y="354"/>
                </a:lnTo>
                <a:lnTo>
                  <a:pt x="3954" y="354"/>
                </a:lnTo>
                <a:lnTo>
                  <a:pt x="3948" y="354"/>
                </a:lnTo>
                <a:lnTo>
                  <a:pt x="3948" y="348"/>
                </a:lnTo>
                <a:lnTo>
                  <a:pt x="3941" y="348"/>
                </a:lnTo>
                <a:lnTo>
                  <a:pt x="3928" y="348"/>
                </a:lnTo>
                <a:lnTo>
                  <a:pt x="3922" y="348"/>
                </a:lnTo>
                <a:lnTo>
                  <a:pt x="3915" y="341"/>
                </a:lnTo>
                <a:lnTo>
                  <a:pt x="3903" y="348"/>
                </a:lnTo>
                <a:lnTo>
                  <a:pt x="3903" y="341"/>
                </a:lnTo>
                <a:lnTo>
                  <a:pt x="3896" y="335"/>
                </a:lnTo>
                <a:lnTo>
                  <a:pt x="3883" y="341"/>
                </a:lnTo>
                <a:lnTo>
                  <a:pt x="3877" y="341"/>
                </a:lnTo>
                <a:lnTo>
                  <a:pt x="3877" y="348"/>
                </a:lnTo>
                <a:lnTo>
                  <a:pt x="5433" y="495"/>
                </a:lnTo>
                <a:lnTo>
                  <a:pt x="4095" y="341"/>
                </a:lnTo>
                <a:lnTo>
                  <a:pt x="4095" y="348"/>
                </a:lnTo>
                <a:lnTo>
                  <a:pt x="4102" y="335"/>
                </a:lnTo>
                <a:lnTo>
                  <a:pt x="4095" y="335"/>
                </a:lnTo>
                <a:lnTo>
                  <a:pt x="4095" y="341"/>
                </a:lnTo>
                <a:lnTo>
                  <a:pt x="5433" y="495"/>
                </a:lnTo>
                <a:lnTo>
                  <a:pt x="5413" y="502"/>
                </a:lnTo>
                <a:lnTo>
                  <a:pt x="5394" y="502"/>
                </a:lnTo>
                <a:lnTo>
                  <a:pt x="5413" y="508"/>
                </a:lnTo>
                <a:lnTo>
                  <a:pt x="5413" y="502"/>
                </a:lnTo>
                <a:lnTo>
                  <a:pt x="5433" y="495"/>
                </a:lnTo>
                <a:lnTo>
                  <a:pt x="5722" y="618"/>
                </a:lnTo>
                <a:lnTo>
                  <a:pt x="5754" y="605"/>
                </a:lnTo>
                <a:lnTo>
                  <a:pt x="5754" y="560"/>
                </a:lnTo>
                <a:lnTo>
                  <a:pt x="5625" y="618"/>
                </a:lnTo>
                <a:lnTo>
                  <a:pt x="5722" y="618"/>
                </a:lnTo>
                <a:lnTo>
                  <a:pt x="5433" y="495"/>
                </a:lnTo>
                <a:lnTo>
                  <a:pt x="3832" y="219"/>
                </a:lnTo>
                <a:lnTo>
                  <a:pt x="3819" y="219"/>
                </a:lnTo>
                <a:lnTo>
                  <a:pt x="3825" y="225"/>
                </a:lnTo>
                <a:lnTo>
                  <a:pt x="3832" y="219"/>
                </a:lnTo>
                <a:lnTo>
                  <a:pt x="5433" y="495"/>
                </a:lnTo>
                <a:lnTo>
                  <a:pt x="4822" y="476"/>
                </a:lnTo>
                <a:lnTo>
                  <a:pt x="4828" y="476"/>
                </a:lnTo>
                <a:lnTo>
                  <a:pt x="4828" y="470"/>
                </a:lnTo>
                <a:lnTo>
                  <a:pt x="4822" y="470"/>
                </a:lnTo>
                <a:lnTo>
                  <a:pt x="4809" y="470"/>
                </a:lnTo>
                <a:lnTo>
                  <a:pt x="4803" y="470"/>
                </a:lnTo>
                <a:lnTo>
                  <a:pt x="4803" y="476"/>
                </a:lnTo>
                <a:lnTo>
                  <a:pt x="4809" y="476"/>
                </a:lnTo>
                <a:lnTo>
                  <a:pt x="4822" y="476"/>
                </a:lnTo>
                <a:lnTo>
                  <a:pt x="5433" y="495"/>
                </a:lnTo>
                <a:lnTo>
                  <a:pt x="3787" y="322"/>
                </a:lnTo>
                <a:lnTo>
                  <a:pt x="3793" y="328"/>
                </a:lnTo>
                <a:lnTo>
                  <a:pt x="3800" y="328"/>
                </a:lnTo>
                <a:lnTo>
                  <a:pt x="3800" y="315"/>
                </a:lnTo>
                <a:lnTo>
                  <a:pt x="3793" y="315"/>
                </a:lnTo>
                <a:lnTo>
                  <a:pt x="3787" y="315"/>
                </a:lnTo>
                <a:lnTo>
                  <a:pt x="3787" y="322"/>
                </a:lnTo>
                <a:lnTo>
                  <a:pt x="5433" y="495"/>
                </a:lnTo>
                <a:lnTo>
                  <a:pt x="4713" y="560"/>
                </a:lnTo>
                <a:lnTo>
                  <a:pt x="4693" y="560"/>
                </a:lnTo>
                <a:lnTo>
                  <a:pt x="4674" y="560"/>
                </a:lnTo>
                <a:lnTo>
                  <a:pt x="4674" y="579"/>
                </a:lnTo>
                <a:lnTo>
                  <a:pt x="4693" y="579"/>
                </a:lnTo>
                <a:lnTo>
                  <a:pt x="4719" y="566"/>
                </a:lnTo>
                <a:lnTo>
                  <a:pt x="4745" y="566"/>
                </a:lnTo>
                <a:lnTo>
                  <a:pt x="4751" y="566"/>
                </a:lnTo>
                <a:lnTo>
                  <a:pt x="4758" y="560"/>
                </a:lnTo>
                <a:lnTo>
                  <a:pt x="4732" y="560"/>
                </a:lnTo>
                <a:lnTo>
                  <a:pt x="4713" y="560"/>
                </a:lnTo>
                <a:lnTo>
                  <a:pt x="5433" y="495"/>
                </a:lnTo>
                <a:lnTo>
                  <a:pt x="5715" y="470"/>
                </a:lnTo>
                <a:lnTo>
                  <a:pt x="5696" y="470"/>
                </a:lnTo>
                <a:lnTo>
                  <a:pt x="5690" y="470"/>
                </a:lnTo>
                <a:lnTo>
                  <a:pt x="5677" y="470"/>
                </a:lnTo>
                <a:lnTo>
                  <a:pt x="5638" y="483"/>
                </a:lnTo>
                <a:lnTo>
                  <a:pt x="5587" y="495"/>
                </a:lnTo>
                <a:lnTo>
                  <a:pt x="5561" y="508"/>
                </a:lnTo>
                <a:lnTo>
                  <a:pt x="5548" y="502"/>
                </a:lnTo>
                <a:lnTo>
                  <a:pt x="5529" y="508"/>
                </a:lnTo>
                <a:lnTo>
                  <a:pt x="5478" y="508"/>
                </a:lnTo>
                <a:lnTo>
                  <a:pt x="5452" y="515"/>
                </a:lnTo>
                <a:lnTo>
                  <a:pt x="5433" y="521"/>
                </a:lnTo>
                <a:lnTo>
                  <a:pt x="5394" y="521"/>
                </a:lnTo>
                <a:lnTo>
                  <a:pt x="5381" y="534"/>
                </a:lnTo>
                <a:lnTo>
                  <a:pt x="5355" y="540"/>
                </a:lnTo>
                <a:lnTo>
                  <a:pt x="5330" y="553"/>
                </a:lnTo>
                <a:lnTo>
                  <a:pt x="5317" y="553"/>
                </a:lnTo>
                <a:lnTo>
                  <a:pt x="5291" y="566"/>
                </a:lnTo>
                <a:lnTo>
                  <a:pt x="5259" y="585"/>
                </a:lnTo>
                <a:lnTo>
                  <a:pt x="5182" y="618"/>
                </a:lnTo>
                <a:lnTo>
                  <a:pt x="5208" y="618"/>
                </a:lnTo>
                <a:lnTo>
                  <a:pt x="5214" y="618"/>
                </a:lnTo>
                <a:lnTo>
                  <a:pt x="5233" y="611"/>
                </a:lnTo>
                <a:lnTo>
                  <a:pt x="5246" y="598"/>
                </a:lnTo>
                <a:lnTo>
                  <a:pt x="5265" y="592"/>
                </a:lnTo>
                <a:lnTo>
                  <a:pt x="5304" y="585"/>
                </a:lnTo>
                <a:lnTo>
                  <a:pt x="5330" y="579"/>
                </a:lnTo>
                <a:lnTo>
                  <a:pt x="5336" y="579"/>
                </a:lnTo>
                <a:lnTo>
                  <a:pt x="5349" y="566"/>
                </a:lnTo>
                <a:lnTo>
                  <a:pt x="5362" y="560"/>
                </a:lnTo>
                <a:lnTo>
                  <a:pt x="5368" y="553"/>
                </a:lnTo>
                <a:lnTo>
                  <a:pt x="5388" y="553"/>
                </a:lnTo>
                <a:lnTo>
                  <a:pt x="5407" y="560"/>
                </a:lnTo>
                <a:lnTo>
                  <a:pt x="5407" y="566"/>
                </a:lnTo>
                <a:lnTo>
                  <a:pt x="5394" y="566"/>
                </a:lnTo>
                <a:lnTo>
                  <a:pt x="5381" y="566"/>
                </a:lnTo>
                <a:lnTo>
                  <a:pt x="5362" y="585"/>
                </a:lnTo>
                <a:lnTo>
                  <a:pt x="5336" y="592"/>
                </a:lnTo>
                <a:lnTo>
                  <a:pt x="5304" y="598"/>
                </a:lnTo>
                <a:lnTo>
                  <a:pt x="5246" y="618"/>
                </a:lnTo>
                <a:lnTo>
                  <a:pt x="5317" y="618"/>
                </a:lnTo>
                <a:lnTo>
                  <a:pt x="5330" y="618"/>
                </a:lnTo>
                <a:lnTo>
                  <a:pt x="5349" y="611"/>
                </a:lnTo>
                <a:lnTo>
                  <a:pt x="5362" y="605"/>
                </a:lnTo>
                <a:lnTo>
                  <a:pt x="5375" y="605"/>
                </a:lnTo>
                <a:lnTo>
                  <a:pt x="5394" y="598"/>
                </a:lnTo>
                <a:lnTo>
                  <a:pt x="5407" y="585"/>
                </a:lnTo>
                <a:lnTo>
                  <a:pt x="5413" y="579"/>
                </a:lnTo>
                <a:lnTo>
                  <a:pt x="5426" y="566"/>
                </a:lnTo>
                <a:lnTo>
                  <a:pt x="5445" y="560"/>
                </a:lnTo>
                <a:lnTo>
                  <a:pt x="5452" y="560"/>
                </a:lnTo>
                <a:lnTo>
                  <a:pt x="5445" y="579"/>
                </a:lnTo>
                <a:lnTo>
                  <a:pt x="5471" y="560"/>
                </a:lnTo>
                <a:lnTo>
                  <a:pt x="5490" y="553"/>
                </a:lnTo>
                <a:lnTo>
                  <a:pt x="5510" y="540"/>
                </a:lnTo>
                <a:lnTo>
                  <a:pt x="5516" y="547"/>
                </a:lnTo>
                <a:lnTo>
                  <a:pt x="5516" y="553"/>
                </a:lnTo>
                <a:lnTo>
                  <a:pt x="5555" y="534"/>
                </a:lnTo>
                <a:lnTo>
                  <a:pt x="5580" y="528"/>
                </a:lnTo>
                <a:lnTo>
                  <a:pt x="5593" y="534"/>
                </a:lnTo>
                <a:lnTo>
                  <a:pt x="5613" y="540"/>
                </a:lnTo>
                <a:lnTo>
                  <a:pt x="5632" y="540"/>
                </a:lnTo>
                <a:lnTo>
                  <a:pt x="5645" y="534"/>
                </a:lnTo>
                <a:lnTo>
                  <a:pt x="5632" y="528"/>
                </a:lnTo>
                <a:lnTo>
                  <a:pt x="5638" y="521"/>
                </a:lnTo>
                <a:lnTo>
                  <a:pt x="5645" y="521"/>
                </a:lnTo>
                <a:lnTo>
                  <a:pt x="5658" y="521"/>
                </a:lnTo>
                <a:lnTo>
                  <a:pt x="5670" y="521"/>
                </a:lnTo>
                <a:lnTo>
                  <a:pt x="5683" y="528"/>
                </a:lnTo>
                <a:lnTo>
                  <a:pt x="5690" y="528"/>
                </a:lnTo>
                <a:lnTo>
                  <a:pt x="5690" y="521"/>
                </a:lnTo>
                <a:lnTo>
                  <a:pt x="5683" y="515"/>
                </a:lnTo>
                <a:lnTo>
                  <a:pt x="5677" y="515"/>
                </a:lnTo>
                <a:lnTo>
                  <a:pt x="5670" y="515"/>
                </a:lnTo>
                <a:lnTo>
                  <a:pt x="5658" y="508"/>
                </a:lnTo>
                <a:lnTo>
                  <a:pt x="5664" y="502"/>
                </a:lnTo>
                <a:lnTo>
                  <a:pt x="5690" y="489"/>
                </a:lnTo>
                <a:lnTo>
                  <a:pt x="5754" y="476"/>
                </a:lnTo>
                <a:lnTo>
                  <a:pt x="5754" y="444"/>
                </a:lnTo>
                <a:lnTo>
                  <a:pt x="5741" y="450"/>
                </a:lnTo>
                <a:lnTo>
                  <a:pt x="5715" y="470"/>
                </a:lnTo>
                <a:lnTo>
                  <a:pt x="5433" y="495"/>
                </a:lnTo>
                <a:lnTo>
                  <a:pt x="5484" y="534"/>
                </a:lnTo>
                <a:lnTo>
                  <a:pt x="5452" y="540"/>
                </a:lnTo>
                <a:lnTo>
                  <a:pt x="5426" y="553"/>
                </a:lnTo>
                <a:lnTo>
                  <a:pt x="5420" y="553"/>
                </a:lnTo>
                <a:lnTo>
                  <a:pt x="5420" y="547"/>
                </a:lnTo>
                <a:lnTo>
                  <a:pt x="5439" y="534"/>
                </a:lnTo>
                <a:lnTo>
                  <a:pt x="5465" y="528"/>
                </a:lnTo>
                <a:lnTo>
                  <a:pt x="5490" y="521"/>
                </a:lnTo>
                <a:lnTo>
                  <a:pt x="5497" y="528"/>
                </a:lnTo>
                <a:lnTo>
                  <a:pt x="5484" y="534"/>
                </a:lnTo>
                <a:lnTo>
                  <a:pt x="5433" y="495"/>
                </a:lnTo>
                <a:lnTo>
                  <a:pt x="4751" y="540"/>
                </a:lnTo>
                <a:lnTo>
                  <a:pt x="4725" y="534"/>
                </a:lnTo>
                <a:lnTo>
                  <a:pt x="4700" y="534"/>
                </a:lnTo>
                <a:lnTo>
                  <a:pt x="4700" y="540"/>
                </a:lnTo>
                <a:lnTo>
                  <a:pt x="4706" y="540"/>
                </a:lnTo>
                <a:lnTo>
                  <a:pt x="4732" y="547"/>
                </a:lnTo>
                <a:lnTo>
                  <a:pt x="4777" y="540"/>
                </a:lnTo>
                <a:lnTo>
                  <a:pt x="4803" y="534"/>
                </a:lnTo>
                <a:lnTo>
                  <a:pt x="4803" y="534"/>
                </a:lnTo>
                <a:lnTo>
                  <a:pt x="4777" y="534"/>
                </a:lnTo>
                <a:lnTo>
                  <a:pt x="4751" y="540"/>
                </a:lnTo>
                <a:lnTo>
                  <a:pt x="5433" y="495"/>
                </a:lnTo>
                <a:lnTo>
                  <a:pt x="3819" y="335"/>
                </a:lnTo>
                <a:lnTo>
                  <a:pt x="3838" y="341"/>
                </a:lnTo>
                <a:lnTo>
                  <a:pt x="3864" y="341"/>
                </a:lnTo>
                <a:lnTo>
                  <a:pt x="3877" y="335"/>
                </a:lnTo>
                <a:lnTo>
                  <a:pt x="3870" y="328"/>
                </a:lnTo>
                <a:lnTo>
                  <a:pt x="3851" y="328"/>
                </a:lnTo>
                <a:lnTo>
                  <a:pt x="3845" y="328"/>
                </a:lnTo>
                <a:lnTo>
                  <a:pt x="3838" y="328"/>
                </a:lnTo>
                <a:lnTo>
                  <a:pt x="3819" y="328"/>
                </a:lnTo>
                <a:lnTo>
                  <a:pt x="3819" y="335"/>
                </a:lnTo>
                <a:lnTo>
                  <a:pt x="5433" y="495"/>
                </a:lnTo>
                <a:lnTo>
                  <a:pt x="3813" y="328"/>
                </a:lnTo>
                <a:lnTo>
                  <a:pt x="3819" y="328"/>
                </a:lnTo>
                <a:lnTo>
                  <a:pt x="3825" y="322"/>
                </a:lnTo>
                <a:lnTo>
                  <a:pt x="3819" y="322"/>
                </a:lnTo>
                <a:lnTo>
                  <a:pt x="3806" y="328"/>
                </a:lnTo>
                <a:lnTo>
                  <a:pt x="3813" y="328"/>
                </a:lnTo>
                <a:lnTo>
                  <a:pt x="5433" y="495"/>
                </a:lnTo>
                <a:lnTo>
                  <a:pt x="3825" y="290"/>
                </a:lnTo>
                <a:lnTo>
                  <a:pt x="3825" y="296"/>
                </a:lnTo>
                <a:lnTo>
                  <a:pt x="3832" y="296"/>
                </a:lnTo>
                <a:lnTo>
                  <a:pt x="3838" y="290"/>
                </a:lnTo>
                <a:lnTo>
                  <a:pt x="3838" y="283"/>
                </a:lnTo>
                <a:lnTo>
                  <a:pt x="3832" y="283"/>
                </a:lnTo>
                <a:lnTo>
                  <a:pt x="3825" y="290"/>
                </a:lnTo>
                <a:lnTo>
                  <a:pt x="5433" y="495"/>
                </a:lnTo>
                <a:lnTo>
                  <a:pt x="5413" y="309"/>
                </a:lnTo>
                <a:lnTo>
                  <a:pt x="5407" y="303"/>
                </a:lnTo>
                <a:lnTo>
                  <a:pt x="5394" y="303"/>
                </a:lnTo>
                <a:lnTo>
                  <a:pt x="5388" y="296"/>
                </a:lnTo>
                <a:lnTo>
                  <a:pt x="5388" y="303"/>
                </a:lnTo>
                <a:lnTo>
                  <a:pt x="5394" y="309"/>
                </a:lnTo>
                <a:lnTo>
                  <a:pt x="5407" y="309"/>
                </a:lnTo>
                <a:lnTo>
                  <a:pt x="5413" y="309"/>
                </a:lnTo>
                <a:lnTo>
                  <a:pt x="5433" y="495"/>
                </a:lnTo>
                <a:lnTo>
                  <a:pt x="5458" y="168"/>
                </a:lnTo>
                <a:lnTo>
                  <a:pt x="5484" y="174"/>
                </a:lnTo>
                <a:lnTo>
                  <a:pt x="5529" y="180"/>
                </a:lnTo>
                <a:lnTo>
                  <a:pt x="5548" y="187"/>
                </a:lnTo>
                <a:lnTo>
                  <a:pt x="5574" y="187"/>
                </a:lnTo>
                <a:lnTo>
                  <a:pt x="5574" y="193"/>
                </a:lnTo>
                <a:lnTo>
                  <a:pt x="5587" y="200"/>
                </a:lnTo>
                <a:lnTo>
                  <a:pt x="5613" y="206"/>
                </a:lnTo>
                <a:lnTo>
                  <a:pt x="5632" y="213"/>
                </a:lnTo>
                <a:lnTo>
                  <a:pt x="5638" y="213"/>
                </a:lnTo>
                <a:lnTo>
                  <a:pt x="5638" y="206"/>
                </a:lnTo>
                <a:lnTo>
                  <a:pt x="5625" y="200"/>
                </a:lnTo>
                <a:lnTo>
                  <a:pt x="5593" y="187"/>
                </a:lnTo>
                <a:lnTo>
                  <a:pt x="5555" y="180"/>
                </a:lnTo>
                <a:lnTo>
                  <a:pt x="5529" y="174"/>
                </a:lnTo>
                <a:lnTo>
                  <a:pt x="5478" y="168"/>
                </a:lnTo>
                <a:lnTo>
                  <a:pt x="5458" y="168"/>
                </a:lnTo>
                <a:lnTo>
                  <a:pt x="5452" y="168"/>
                </a:lnTo>
                <a:lnTo>
                  <a:pt x="5458" y="168"/>
                </a:lnTo>
                <a:lnTo>
                  <a:pt x="5433" y="495"/>
                </a:lnTo>
                <a:lnTo>
                  <a:pt x="3735" y="335"/>
                </a:lnTo>
                <a:lnTo>
                  <a:pt x="3742" y="335"/>
                </a:lnTo>
                <a:lnTo>
                  <a:pt x="3735" y="328"/>
                </a:lnTo>
                <a:lnTo>
                  <a:pt x="3729" y="335"/>
                </a:lnTo>
                <a:lnTo>
                  <a:pt x="3735" y="335"/>
                </a:lnTo>
                <a:lnTo>
                  <a:pt x="5433" y="495"/>
                </a:lnTo>
                <a:lnTo>
                  <a:pt x="3748" y="341"/>
                </a:lnTo>
                <a:lnTo>
                  <a:pt x="3761" y="341"/>
                </a:lnTo>
                <a:lnTo>
                  <a:pt x="3768" y="341"/>
                </a:lnTo>
                <a:lnTo>
                  <a:pt x="3761" y="335"/>
                </a:lnTo>
                <a:lnTo>
                  <a:pt x="3748" y="341"/>
                </a:lnTo>
                <a:lnTo>
                  <a:pt x="5433" y="495"/>
                </a:lnTo>
                <a:lnTo>
                  <a:pt x="3716" y="335"/>
                </a:lnTo>
                <a:lnTo>
                  <a:pt x="3723" y="328"/>
                </a:lnTo>
                <a:lnTo>
                  <a:pt x="3716" y="328"/>
                </a:lnTo>
                <a:lnTo>
                  <a:pt x="3710" y="328"/>
                </a:lnTo>
                <a:lnTo>
                  <a:pt x="3703" y="335"/>
                </a:lnTo>
                <a:lnTo>
                  <a:pt x="3716" y="335"/>
                </a:lnTo>
                <a:lnTo>
                  <a:pt x="5433" y="495"/>
                </a:lnTo>
                <a:lnTo>
                  <a:pt x="3825" y="354"/>
                </a:lnTo>
                <a:lnTo>
                  <a:pt x="3838" y="367"/>
                </a:lnTo>
                <a:lnTo>
                  <a:pt x="3845" y="367"/>
                </a:lnTo>
                <a:lnTo>
                  <a:pt x="3845" y="354"/>
                </a:lnTo>
                <a:lnTo>
                  <a:pt x="3838" y="354"/>
                </a:lnTo>
                <a:lnTo>
                  <a:pt x="3825" y="354"/>
                </a:lnTo>
                <a:lnTo>
                  <a:pt x="5433" y="495"/>
                </a:lnTo>
                <a:lnTo>
                  <a:pt x="4089" y="277"/>
                </a:lnTo>
                <a:lnTo>
                  <a:pt x="4089" y="270"/>
                </a:lnTo>
                <a:lnTo>
                  <a:pt x="4083" y="270"/>
                </a:lnTo>
                <a:lnTo>
                  <a:pt x="4076" y="270"/>
                </a:lnTo>
                <a:lnTo>
                  <a:pt x="4076" y="277"/>
                </a:lnTo>
                <a:lnTo>
                  <a:pt x="4089" y="277"/>
                </a:lnTo>
                <a:lnTo>
                  <a:pt x="5433" y="495"/>
                </a:lnTo>
                <a:lnTo>
                  <a:pt x="4044" y="412"/>
                </a:lnTo>
                <a:lnTo>
                  <a:pt x="4038" y="412"/>
                </a:lnTo>
                <a:lnTo>
                  <a:pt x="4044" y="418"/>
                </a:lnTo>
                <a:lnTo>
                  <a:pt x="4057" y="425"/>
                </a:lnTo>
                <a:lnTo>
                  <a:pt x="4070" y="431"/>
                </a:lnTo>
                <a:lnTo>
                  <a:pt x="4076" y="431"/>
                </a:lnTo>
                <a:lnTo>
                  <a:pt x="4076" y="425"/>
                </a:lnTo>
                <a:lnTo>
                  <a:pt x="4057" y="418"/>
                </a:lnTo>
                <a:lnTo>
                  <a:pt x="4044" y="412"/>
                </a:lnTo>
                <a:lnTo>
                  <a:pt x="5433" y="495"/>
                </a:lnTo>
                <a:lnTo>
                  <a:pt x="4044" y="270"/>
                </a:lnTo>
                <a:lnTo>
                  <a:pt x="4044" y="264"/>
                </a:lnTo>
                <a:lnTo>
                  <a:pt x="4044" y="251"/>
                </a:lnTo>
                <a:lnTo>
                  <a:pt x="4038" y="251"/>
                </a:lnTo>
                <a:lnTo>
                  <a:pt x="4031" y="251"/>
                </a:lnTo>
                <a:lnTo>
                  <a:pt x="4044" y="270"/>
                </a:lnTo>
                <a:lnTo>
                  <a:pt x="5433" y="495"/>
                </a:lnTo>
                <a:lnTo>
                  <a:pt x="5220" y="296"/>
                </a:lnTo>
                <a:lnTo>
                  <a:pt x="5246" y="296"/>
                </a:lnTo>
                <a:lnTo>
                  <a:pt x="5291" y="296"/>
                </a:lnTo>
                <a:lnTo>
                  <a:pt x="5343" y="303"/>
                </a:lnTo>
                <a:lnTo>
                  <a:pt x="5368" y="303"/>
                </a:lnTo>
                <a:lnTo>
                  <a:pt x="5375" y="303"/>
                </a:lnTo>
                <a:lnTo>
                  <a:pt x="5368" y="303"/>
                </a:lnTo>
                <a:lnTo>
                  <a:pt x="5349" y="290"/>
                </a:lnTo>
                <a:lnTo>
                  <a:pt x="5323" y="290"/>
                </a:lnTo>
                <a:lnTo>
                  <a:pt x="5278" y="290"/>
                </a:lnTo>
                <a:lnTo>
                  <a:pt x="5233" y="290"/>
                </a:lnTo>
                <a:lnTo>
                  <a:pt x="5220" y="296"/>
                </a:lnTo>
                <a:lnTo>
                  <a:pt x="5214" y="296"/>
                </a:lnTo>
                <a:lnTo>
                  <a:pt x="5220" y="296"/>
                </a:lnTo>
                <a:lnTo>
                  <a:pt x="5433" y="495"/>
                </a:lnTo>
                <a:lnTo>
                  <a:pt x="3935" y="393"/>
                </a:lnTo>
                <a:lnTo>
                  <a:pt x="3928" y="386"/>
                </a:lnTo>
                <a:lnTo>
                  <a:pt x="3922" y="380"/>
                </a:lnTo>
                <a:lnTo>
                  <a:pt x="3903" y="373"/>
                </a:lnTo>
                <a:lnTo>
                  <a:pt x="3890" y="373"/>
                </a:lnTo>
                <a:lnTo>
                  <a:pt x="3903" y="380"/>
                </a:lnTo>
                <a:lnTo>
                  <a:pt x="3903" y="386"/>
                </a:lnTo>
                <a:lnTo>
                  <a:pt x="3922" y="393"/>
                </a:lnTo>
                <a:lnTo>
                  <a:pt x="3935" y="393"/>
                </a:lnTo>
                <a:lnTo>
                  <a:pt x="5433" y="495"/>
                </a:lnTo>
                <a:lnTo>
                  <a:pt x="3851" y="373"/>
                </a:lnTo>
                <a:lnTo>
                  <a:pt x="3864" y="373"/>
                </a:lnTo>
                <a:lnTo>
                  <a:pt x="3864" y="367"/>
                </a:lnTo>
                <a:lnTo>
                  <a:pt x="3851" y="373"/>
                </a:lnTo>
                <a:lnTo>
                  <a:pt x="5433" y="495"/>
                </a:lnTo>
                <a:lnTo>
                  <a:pt x="4211" y="373"/>
                </a:lnTo>
                <a:lnTo>
                  <a:pt x="4218" y="380"/>
                </a:lnTo>
                <a:lnTo>
                  <a:pt x="4224" y="380"/>
                </a:lnTo>
                <a:lnTo>
                  <a:pt x="4218" y="367"/>
                </a:lnTo>
                <a:lnTo>
                  <a:pt x="4205" y="367"/>
                </a:lnTo>
                <a:lnTo>
                  <a:pt x="4198" y="367"/>
                </a:lnTo>
                <a:lnTo>
                  <a:pt x="4198" y="373"/>
                </a:lnTo>
                <a:lnTo>
                  <a:pt x="4211" y="373"/>
                </a:lnTo>
                <a:lnTo>
                  <a:pt x="5433" y="495"/>
                </a:lnTo>
                <a:lnTo>
                  <a:pt x="4031" y="328"/>
                </a:lnTo>
                <a:lnTo>
                  <a:pt x="4038" y="328"/>
                </a:lnTo>
                <a:lnTo>
                  <a:pt x="4044" y="328"/>
                </a:lnTo>
                <a:lnTo>
                  <a:pt x="4050" y="335"/>
                </a:lnTo>
                <a:lnTo>
                  <a:pt x="4050" y="328"/>
                </a:lnTo>
                <a:lnTo>
                  <a:pt x="4044" y="322"/>
                </a:lnTo>
                <a:lnTo>
                  <a:pt x="4031" y="315"/>
                </a:lnTo>
                <a:lnTo>
                  <a:pt x="4025" y="315"/>
                </a:lnTo>
                <a:lnTo>
                  <a:pt x="4025" y="328"/>
                </a:lnTo>
                <a:lnTo>
                  <a:pt x="4031" y="328"/>
                </a:lnTo>
                <a:lnTo>
                  <a:pt x="5433" y="495"/>
                </a:lnTo>
                <a:lnTo>
                  <a:pt x="3922" y="309"/>
                </a:lnTo>
                <a:lnTo>
                  <a:pt x="3922" y="303"/>
                </a:lnTo>
                <a:lnTo>
                  <a:pt x="3915" y="296"/>
                </a:lnTo>
                <a:lnTo>
                  <a:pt x="3909" y="296"/>
                </a:lnTo>
                <a:lnTo>
                  <a:pt x="3903" y="303"/>
                </a:lnTo>
                <a:lnTo>
                  <a:pt x="3922" y="309"/>
                </a:lnTo>
                <a:lnTo>
                  <a:pt x="5433" y="495"/>
                </a:lnTo>
                <a:lnTo>
                  <a:pt x="4237" y="380"/>
                </a:lnTo>
                <a:lnTo>
                  <a:pt x="4301" y="354"/>
                </a:lnTo>
                <a:lnTo>
                  <a:pt x="4365" y="322"/>
                </a:lnTo>
                <a:lnTo>
                  <a:pt x="4443" y="296"/>
                </a:lnTo>
                <a:lnTo>
                  <a:pt x="4520" y="251"/>
                </a:lnTo>
                <a:lnTo>
                  <a:pt x="4533" y="245"/>
                </a:lnTo>
                <a:lnTo>
                  <a:pt x="4545" y="245"/>
                </a:lnTo>
                <a:lnTo>
                  <a:pt x="4584" y="232"/>
                </a:lnTo>
                <a:lnTo>
                  <a:pt x="4668" y="193"/>
                </a:lnTo>
                <a:lnTo>
                  <a:pt x="4732" y="174"/>
                </a:lnTo>
                <a:lnTo>
                  <a:pt x="4777" y="155"/>
                </a:lnTo>
                <a:lnTo>
                  <a:pt x="4873" y="142"/>
                </a:lnTo>
                <a:lnTo>
                  <a:pt x="4931" y="142"/>
                </a:lnTo>
                <a:lnTo>
                  <a:pt x="4970" y="155"/>
                </a:lnTo>
                <a:lnTo>
                  <a:pt x="5040" y="161"/>
                </a:lnTo>
                <a:lnTo>
                  <a:pt x="5079" y="168"/>
                </a:lnTo>
                <a:lnTo>
                  <a:pt x="5118" y="174"/>
                </a:lnTo>
                <a:lnTo>
                  <a:pt x="5143" y="180"/>
                </a:lnTo>
                <a:lnTo>
                  <a:pt x="5188" y="187"/>
                </a:lnTo>
                <a:lnTo>
                  <a:pt x="5214" y="193"/>
                </a:lnTo>
                <a:lnTo>
                  <a:pt x="5227" y="193"/>
                </a:lnTo>
                <a:lnTo>
                  <a:pt x="5246" y="187"/>
                </a:lnTo>
                <a:lnTo>
                  <a:pt x="5265" y="187"/>
                </a:lnTo>
                <a:lnTo>
                  <a:pt x="5073" y="155"/>
                </a:lnTo>
                <a:lnTo>
                  <a:pt x="4983" y="135"/>
                </a:lnTo>
                <a:lnTo>
                  <a:pt x="4918" y="129"/>
                </a:lnTo>
                <a:lnTo>
                  <a:pt x="4848" y="129"/>
                </a:lnTo>
                <a:lnTo>
                  <a:pt x="4770" y="142"/>
                </a:lnTo>
                <a:lnTo>
                  <a:pt x="4687" y="174"/>
                </a:lnTo>
                <a:lnTo>
                  <a:pt x="4565" y="213"/>
                </a:lnTo>
                <a:lnTo>
                  <a:pt x="4545" y="225"/>
                </a:lnTo>
                <a:lnTo>
                  <a:pt x="4539" y="232"/>
                </a:lnTo>
                <a:lnTo>
                  <a:pt x="4507" y="245"/>
                </a:lnTo>
                <a:lnTo>
                  <a:pt x="4481" y="264"/>
                </a:lnTo>
                <a:lnTo>
                  <a:pt x="4455" y="283"/>
                </a:lnTo>
                <a:lnTo>
                  <a:pt x="4378" y="309"/>
                </a:lnTo>
                <a:lnTo>
                  <a:pt x="4295" y="341"/>
                </a:lnTo>
                <a:lnTo>
                  <a:pt x="4288" y="341"/>
                </a:lnTo>
                <a:lnTo>
                  <a:pt x="4275" y="348"/>
                </a:lnTo>
                <a:lnTo>
                  <a:pt x="4243" y="373"/>
                </a:lnTo>
                <a:lnTo>
                  <a:pt x="4237" y="380"/>
                </a:lnTo>
                <a:lnTo>
                  <a:pt x="5433" y="495"/>
                </a:lnTo>
                <a:lnTo>
                  <a:pt x="4301" y="386"/>
                </a:lnTo>
                <a:lnTo>
                  <a:pt x="4288" y="380"/>
                </a:lnTo>
                <a:lnTo>
                  <a:pt x="4275" y="380"/>
                </a:lnTo>
                <a:lnTo>
                  <a:pt x="4275" y="386"/>
                </a:lnTo>
                <a:lnTo>
                  <a:pt x="4275" y="393"/>
                </a:lnTo>
                <a:lnTo>
                  <a:pt x="4282" y="393"/>
                </a:lnTo>
                <a:lnTo>
                  <a:pt x="4295" y="393"/>
                </a:lnTo>
                <a:lnTo>
                  <a:pt x="4308" y="399"/>
                </a:lnTo>
                <a:lnTo>
                  <a:pt x="4314" y="399"/>
                </a:lnTo>
                <a:lnTo>
                  <a:pt x="4314" y="393"/>
                </a:lnTo>
                <a:lnTo>
                  <a:pt x="4308" y="393"/>
                </a:lnTo>
                <a:lnTo>
                  <a:pt x="4308" y="386"/>
                </a:lnTo>
                <a:lnTo>
                  <a:pt x="4301" y="386"/>
                </a:lnTo>
                <a:lnTo>
                  <a:pt x="5433" y="495"/>
                </a:lnTo>
                <a:lnTo>
                  <a:pt x="3787" y="283"/>
                </a:lnTo>
                <a:lnTo>
                  <a:pt x="3793" y="290"/>
                </a:lnTo>
                <a:lnTo>
                  <a:pt x="3793" y="277"/>
                </a:lnTo>
                <a:lnTo>
                  <a:pt x="3787" y="277"/>
                </a:lnTo>
                <a:lnTo>
                  <a:pt x="3787" y="283"/>
                </a:lnTo>
                <a:lnTo>
                  <a:pt x="5433" y="495"/>
                </a:lnTo>
                <a:lnTo>
                  <a:pt x="3543" y="386"/>
                </a:lnTo>
                <a:lnTo>
                  <a:pt x="3498" y="386"/>
                </a:lnTo>
                <a:lnTo>
                  <a:pt x="3485" y="386"/>
                </a:lnTo>
                <a:lnTo>
                  <a:pt x="3478" y="393"/>
                </a:lnTo>
                <a:lnTo>
                  <a:pt x="3465" y="405"/>
                </a:lnTo>
                <a:lnTo>
                  <a:pt x="3459" y="405"/>
                </a:lnTo>
                <a:lnTo>
                  <a:pt x="3465" y="405"/>
                </a:lnTo>
                <a:lnTo>
                  <a:pt x="3491" y="399"/>
                </a:lnTo>
                <a:lnTo>
                  <a:pt x="3517" y="399"/>
                </a:lnTo>
                <a:lnTo>
                  <a:pt x="3568" y="399"/>
                </a:lnTo>
                <a:lnTo>
                  <a:pt x="3626" y="405"/>
                </a:lnTo>
                <a:lnTo>
                  <a:pt x="3703" y="412"/>
                </a:lnTo>
                <a:lnTo>
                  <a:pt x="3665" y="405"/>
                </a:lnTo>
                <a:lnTo>
                  <a:pt x="3620" y="399"/>
                </a:lnTo>
                <a:lnTo>
                  <a:pt x="3543" y="386"/>
                </a:lnTo>
                <a:lnTo>
                  <a:pt x="5433" y="495"/>
                </a:lnTo>
                <a:lnTo>
                  <a:pt x="4005" y="251"/>
                </a:lnTo>
                <a:lnTo>
                  <a:pt x="4012" y="245"/>
                </a:lnTo>
                <a:lnTo>
                  <a:pt x="4012" y="238"/>
                </a:lnTo>
                <a:lnTo>
                  <a:pt x="3999" y="245"/>
                </a:lnTo>
                <a:lnTo>
                  <a:pt x="3999" y="251"/>
                </a:lnTo>
                <a:lnTo>
                  <a:pt x="4005" y="251"/>
                </a:lnTo>
                <a:lnTo>
                  <a:pt x="5433" y="495"/>
                </a:lnTo>
                <a:lnTo>
                  <a:pt x="4790" y="495"/>
                </a:lnTo>
                <a:lnTo>
                  <a:pt x="4803" y="489"/>
                </a:lnTo>
                <a:lnTo>
                  <a:pt x="4796" y="489"/>
                </a:lnTo>
                <a:lnTo>
                  <a:pt x="4777" y="483"/>
                </a:lnTo>
                <a:lnTo>
                  <a:pt x="4764" y="483"/>
                </a:lnTo>
                <a:lnTo>
                  <a:pt x="4738" y="495"/>
                </a:lnTo>
                <a:lnTo>
                  <a:pt x="4687" y="515"/>
                </a:lnTo>
                <a:lnTo>
                  <a:pt x="4668" y="521"/>
                </a:lnTo>
                <a:lnTo>
                  <a:pt x="4655" y="528"/>
                </a:lnTo>
                <a:lnTo>
                  <a:pt x="4635" y="528"/>
                </a:lnTo>
                <a:lnTo>
                  <a:pt x="4623" y="521"/>
                </a:lnTo>
                <a:lnTo>
                  <a:pt x="4545" y="515"/>
                </a:lnTo>
                <a:lnTo>
                  <a:pt x="4500" y="502"/>
                </a:lnTo>
                <a:lnTo>
                  <a:pt x="4436" y="489"/>
                </a:lnTo>
                <a:lnTo>
                  <a:pt x="4398" y="476"/>
                </a:lnTo>
                <a:lnTo>
                  <a:pt x="4378" y="470"/>
                </a:lnTo>
                <a:lnTo>
                  <a:pt x="4365" y="470"/>
                </a:lnTo>
                <a:lnTo>
                  <a:pt x="4365" y="483"/>
                </a:lnTo>
                <a:lnTo>
                  <a:pt x="4378" y="489"/>
                </a:lnTo>
                <a:lnTo>
                  <a:pt x="4398" y="489"/>
                </a:lnTo>
                <a:lnTo>
                  <a:pt x="4410" y="489"/>
                </a:lnTo>
                <a:lnTo>
                  <a:pt x="4417" y="495"/>
                </a:lnTo>
                <a:lnTo>
                  <a:pt x="4423" y="502"/>
                </a:lnTo>
                <a:lnTo>
                  <a:pt x="4449" y="502"/>
                </a:lnTo>
                <a:lnTo>
                  <a:pt x="4468" y="508"/>
                </a:lnTo>
                <a:lnTo>
                  <a:pt x="4507" y="521"/>
                </a:lnTo>
                <a:lnTo>
                  <a:pt x="4552" y="521"/>
                </a:lnTo>
                <a:lnTo>
                  <a:pt x="4590" y="528"/>
                </a:lnTo>
                <a:lnTo>
                  <a:pt x="4616" y="528"/>
                </a:lnTo>
                <a:lnTo>
                  <a:pt x="4603" y="540"/>
                </a:lnTo>
                <a:lnTo>
                  <a:pt x="4590" y="540"/>
                </a:lnTo>
                <a:lnTo>
                  <a:pt x="4552" y="553"/>
                </a:lnTo>
                <a:lnTo>
                  <a:pt x="4526" y="560"/>
                </a:lnTo>
                <a:lnTo>
                  <a:pt x="4520" y="566"/>
                </a:lnTo>
                <a:lnTo>
                  <a:pt x="4513" y="566"/>
                </a:lnTo>
                <a:lnTo>
                  <a:pt x="4488" y="553"/>
                </a:lnTo>
                <a:lnTo>
                  <a:pt x="4468" y="547"/>
                </a:lnTo>
                <a:lnTo>
                  <a:pt x="4462" y="547"/>
                </a:lnTo>
                <a:lnTo>
                  <a:pt x="4462" y="553"/>
                </a:lnTo>
                <a:lnTo>
                  <a:pt x="4481" y="560"/>
                </a:lnTo>
                <a:lnTo>
                  <a:pt x="4494" y="566"/>
                </a:lnTo>
                <a:lnTo>
                  <a:pt x="4494" y="579"/>
                </a:lnTo>
                <a:lnTo>
                  <a:pt x="4488" y="585"/>
                </a:lnTo>
                <a:lnTo>
                  <a:pt x="4481" y="592"/>
                </a:lnTo>
                <a:lnTo>
                  <a:pt x="4462" y="598"/>
                </a:lnTo>
                <a:lnTo>
                  <a:pt x="4449" y="598"/>
                </a:lnTo>
                <a:lnTo>
                  <a:pt x="4436" y="598"/>
                </a:lnTo>
                <a:lnTo>
                  <a:pt x="4423" y="592"/>
                </a:lnTo>
                <a:lnTo>
                  <a:pt x="4410" y="585"/>
                </a:lnTo>
                <a:lnTo>
                  <a:pt x="4404" y="579"/>
                </a:lnTo>
                <a:lnTo>
                  <a:pt x="4398" y="566"/>
                </a:lnTo>
                <a:lnTo>
                  <a:pt x="4385" y="566"/>
                </a:lnTo>
                <a:lnTo>
                  <a:pt x="4346" y="566"/>
                </a:lnTo>
                <a:lnTo>
                  <a:pt x="4314" y="560"/>
                </a:lnTo>
                <a:lnTo>
                  <a:pt x="4250" y="547"/>
                </a:lnTo>
                <a:lnTo>
                  <a:pt x="4205" y="540"/>
                </a:lnTo>
                <a:lnTo>
                  <a:pt x="4179" y="534"/>
                </a:lnTo>
                <a:lnTo>
                  <a:pt x="4153" y="528"/>
                </a:lnTo>
                <a:lnTo>
                  <a:pt x="4147" y="521"/>
                </a:lnTo>
                <a:lnTo>
                  <a:pt x="4160" y="521"/>
                </a:lnTo>
                <a:lnTo>
                  <a:pt x="4205" y="521"/>
                </a:lnTo>
                <a:lnTo>
                  <a:pt x="4237" y="521"/>
                </a:lnTo>
                <a:lnTo>
                  <a:pt x="4288" y="521"/>
                </a:lnTo>
                <a:lnTo>
                  <a:pt x="4333" y="528"/>
                </a:lnTo>
                <a:lnTo>
                  <a:pt x="4359" y="534"/>
                </a:lnTo>
                <a:lnTo>
                  <a:pt x="4404" y="547"/>
                </a:lnTo>
                <a:lnTo>
                  <a:pt x="4423" y="547"/>
                </a:lnTo>
                <a:lnTo>
                  <a:pt x="4443" y="553"/>
                </a:lnTo>
                <a:lnTo>
                  <a:pt x="4449" y="560"/>
                </a:lnTo>
                <a:lnTo>
                  <a:pt x="4449" y="553"/>
                </a:lnTo>
                <a:lnTo>
                  <a:pt x="4449" y="547"/>
                </a:lnTo>
                <a:lnTo>
                  <a:pt x="4423" y="534"/>
                </a:lnTo>
                <a:lnTo>
                  <a:pt x="4398" y="528"/>
                </a:lnTo>
                <a:lnTo>
                  <a:pt x="4353" y="521"/>
                </a:lnTo>
                <a:lnTo>
                  <a:pt x="4320" y="521"/>
                </a:lnTo>
                <a:lnTo>
                  <a:pt x="4288" y="521"/>
                </a:lnTo>
                <a:lnTo>
                  <a:pt x="4275" y="521"/>
                </a:lnTo>
                <a:lnTo>
                  <a:pt x="4256" y="521"/>
                </a:lnTo>
                <a:lnTo>
                  <a:pt x="4250" y="515"/>
                </a:lnTo>
                <a:lnTo>
                  <a:pt x="4243" y="515"/>
                </a:lnTo>
                <a:lnTo>
                  <a:pt x="4218" y="515"/>
                </a:lnTo>
                <a:lnTo>
                  <a:pt x="4198" y="521"/>
                </a:lnTo>
                <a:lnTo>
                  <a:pt x="4192" y="521"/>
                </a:lnTo>
                <a:lnTo>
                  <a:pt x="4192" y="515"/>
                </a:lnTo>
                <a:lnTo>
                  <a:pt x="4205" y="502"/>
                </a:lnTo>
                <a:lnTo>
                  <a:pt x="4224" y="489"/>
                </a:lnTo>
                <a:lnTo>
                  <a:pt x="4256" y="476"/>
                </a:lnTo>
                <a:lnTo>
                  <a:pt x="4301" y="457"/>
                </a:lnTo>
                <a:lnTo>
                  <a:pt x="4320" y="450"/>
                </a:lnTo>
                <a:lnTo>
                  <a:pt x="4333" y="438"/>
                </a:lnTo>
                <a:lnTo>
                  <a:pt x="4359" y="425"/>
                </a:lnTo>
                <a:lnTo>
                  <a:pt x="4398" y="405"/>
                </a:lnTo>
                <a:lnTo>
                  <a:pt x="4404" y="405"/>
                </a:lnTo>
                <a:lnTo>
                  <a:pt x="4410" y="412"/>
                </a:lnTo>
                <a:lnTo>
                  <a:pt x="4417" y="412"/>
                </a:lnTo>
                <a:lnTo>
                  <a:pt x="4417" y="405"/>
                </a:lnTo>
                <a:lnTo>
                  <a:pt x="4423" y="399"/>
                </a:lnTo>
                <a:lnTo>
                  <a:pt x="4481" y="354"/>
                </a:lnTo>
                <a:lnTo>
                  <a:pt x="4391" y="399"/>
                </a:lnTo>
                <a:lnTo>
                  <a:pt x="4333" y="418"/>
                </a:lnTo>
                <a:lnTo>
                  <a:pt x="4301" y="438"/>
                </a:lnTo>
                <a:lnTo>
                  <a:pt x="4263" y="450"/>
                </a:lnTo>
                <a:lnTo>
                  <a:pt x="4160" y="502"/>
                </a:lnTo>
                <a:lnTo>
                  <a:pt x="4173" y="483"/>
                </a:lnTo>
                <a:lnTo>
                  <a:pt x="4147" y="495"/>
                </a:lnTo>
                <a:lnTo>
                  <a:pt x="4108" y="515"/>
                </a:lnTo>
                <a:lnTo>
                  <a:pt x="4076" y="515"/>
                </a:lnTo>
                <a:lnTo>
                  <a:pt x="4038" y="508"/>
                </a:lnTo>
                <a:lnTo>
                  <a:pt x="3973" y="483"/>
                </a:lnTo>
                <a:lnTo>
                  <a:pt x="3915" y="476"/>
                </a:lnTo>
                <a:lnTo>
                  <a:pt x="3890" y="470"/>
                </a:lnTo>
                <a:lnTo>
                  <a:pt x="3864" y="457"/>
                </a:lnTo>
                <a:lnTo>
                  <a:pt x="3774" y="438"/>
                </a:lnTo>
                <a:lnTo>
                  <a:pt x="3684" y="425"/>
                </a:lnTo>
                <a:lnTo>
                  <a:pt x="3639" y="418"/>
                </a:lnTo>
                <a:lnTo>
                  <a:pt x="3588" y="418"/>
                </a:lnTo>
                <a:lnTo>
                  <a:pt x="3504" y="418"/>
                </a:lnTo>
                <a:lnTo>
                  <a:pt x="3472" y="418"/>
                </a:lnTo>
                <a:lnTo>
                  <a:pt x="3453" y="425"/>
                </a:lnTo>
                <a:lnTo>
                  <a:pt x="3427" y="418"/>
                </a:lnTo>
                <a:lnTo>
                  <a:pt x="3401" y="425"/>
                </a:lnTo>
                <a:lnTo>
                  <a:pt x="3388" y="425"/>
                </a:lnTo>
                <a:lnTo>
                  <a:pt x="3369" y="425"/>
                </a:lnTo>
                <a:lnTo>
                  <a:pt x="3363" y="418"/>
                </a:lnTo>
                <a:lnTo>
                  <a:pt x="3350" y="418"/>
                </a:lnTo>
                <a:lnTo>
                  <a:pt x="3324" y="418"/>
                </a:lnTo>
                <a:lnTo>
                  <a:pt x="3330" y="412"/>
                </a:lnTo>
                <a:lnTo>
                  <a:pt x="3350" y="405"/>
                </a:lnTo>
                <a:lnTo>
                  <a:pt x="3369" y="399"/>
                </a:lnTo>
                <a:lnTo>
                  <a:pt x="3388" y="399"/>
                </a:lnTo>
                <a:lnTo>
                  <a:pt x="3408" y="405"/>
                </a:lnTo>
                <a:lnTo>
                  <a:pt x="3395" y="399"/>
                </a:lnTo>
                <a:lnTo>
                  <a:pt x="3375" y="393"/>
                </a:lnTo>
                <a:lnTo>
                  <a:pt x="3356" y="393"/>
                </a:lnTo>
                <a:lnTo>
                  <a:pt x="3330" y="399"/>
                </a:lnTo>
                <a:lnTo>
                  <a:pt x="3318" y="399"/>
                </a:lnTo>
                <a:lnTo>
                  <a:pt x="3318" y="412"/>
                </a:lnTo>
                <a:lnTo>
                  <a:pt x="3311" y="412"/>
                </a:lnTo>
                <a:lnTo>
                  <a:pt x="3311" y="418"/>
                </a:lnTo>
                <a:lnTo>
                  <a:pt x="3298" y="412"/>
                </a:lnTo>
                <a:lnTo>
                  <a:pt x="3292" y="412"/>
                </a:lnTo>
                <a:lnTo>
                  <a:pt x="3273" y="418"/>
                </a:lnTo>
                <a:lnTo>
                  <a:pt x="3260" y="418"/>
                </a:lnTo>
                <a:lnTo>
                  <a:pt x="3266" y="425"/>
                </a:lnTo>
                <a:lnTo>
                  <a:pt x="3279" y="431"/>
                </a:lnTo>
                <a:lnTo>
                  <a:pt x="3305" y="431"/>
                </a:lnTo>
                <a:lnTo>
                  <a:pt x="3318" y="431"/>
                </a:lnTo>
                <a:lnTo>
                  <a:pt x="3318" y="438"/>
                </a:lnTo>
                <a:lnTo>
                  <a:pt x="3292" y="438"/>
                </a:lnTo>
                <a:lnTo>
                  <a:pt x="3273" y="450"/>
                </a:lnTo>
                <a:lnTo>
                  <a:pt x="3234" y="457"/>
                </a:lnTo>
                <a:lnTo>
                  <a:pt x="3228" y="457"/>
                </a:lnTo>
                <a:lnTo>
                  <a:pt x="3208" y="470"/>
                </a:lnTo>
                <a:lnTo>
                  <a:pt x="3183" y="476"/>
                </a:lnTo>
                <a:lnTo>
                  <a:pt x="3176" y="476"/>
                </a:lnTo>
                <a:lnTo>
                  <a:pt x="3131" y="489"/>
                </a:lnTo>
                <a:lnTo>
                  <a:pt x="3105" y="508"/>
                </a:lnTo>
                <a:lnTo>
                  <a:pt x="3144" y="495"/>
                </a:lnTo>
                <a:lnTo>
                  <a:pt x="3189" y="483"/>
                </a:lnTo>
                <a:lnTo>
                  <a:pt x="3234" y="476"/>
                </a:lnTo>
                <a:lnTo>
                  <a:pt x="3266" y="470"/>
                </a:lnTo>
                <a:lnTo>
                  <a:pt x="3285" y="470"/>
                </a:lnTo>
                <a:lnTo>
                  <a:pt x="3292" y="476"/>
                </a:lnTo>
                <a:lnTo>
                  <a:pt x="3311" y="476"/>
                </a:lnTo>
                <a:lnTo>
                  <a:pt x="3363" y="483"/>
                </a:lnTo>
                <a:lnTo>
                  <a:pt x="3395" y="489"/>
                </a:lnTo>
                <a:lnTo>
                  <a:pt x="3427" y="495"/>
                </a:lnTo>
                <a:lnTo>
                  <a:pt x="3440" y="502"/>
                </a:lnTo>
                <a:lnTo>
                  <a:pt x="3453" y="502"/>
                </a:lnTo>
                <a:lnTo>
                  <a:pt x="3440" y="502"/>
                </a:lnTo>
                <a:lnTo>
                  <a:pt x="3395" y="502"/>
                </a:lnTo>
                <a:lnTo>
                  <a:pt x="3356" y="508"/>
                </a:lnTo>
                <a:lnTo>
                  <a:pt x="3330" y="515"/>
                </a:lnTo>
                <a:lnTo>
                  <a:pt x="3318" y="521"/>
                </a:lnTo>
                <a:lnTo>
                  <a:pt x="3311" y="521"/>
                </a:lnTo>
                <a:lnTo>
                  <a:pt x="3337" y="521"/>
                </a:lnTo>
                <a:lnTo>
                  <a:pt x="3382" y="515"/>
                </a:lnTo>
                <a:lnTo>
                  <a:pt x="3427" y="515"/>
                </a:lnTo>
                <a:lnTo>
                  <a:pt x="3472" y="515"/>
                </a:lnTo>
                <a:lnTo>
                  <a:pt x="3485" y="521"/>
                </a:lnTo>
                <a:lnTo>
                  <a:pt x="3491" y="521"/>
                </a:lnTo>
                <a:lnTo>
                  <a:pt x="3517" y="528"/>
                </a:lnTo>
                <a:lnTo>
                  <a:pt x="3523" y="534"/>
                </a:lnTo>
                <a:lnTo>
                  <a:pt x="3510" y="521"/>
                </a:lnTo>
                <a:lnTo>
                  <a:pt x="3498" y="515"/>
                </a:lnTo>
                <a:lnTo>
                  <a:pt x="3530" y="515"/>
                </a:lnTo>
                <a:lnTo>
                  <a:pt x="3536" y="508"/>
                </a:lnTo>
                <a:lnTo>
                  <a:pt x="3594" y="508"/>
                </a:lnTo>
                <a:lnTo>
                  <a:pt x="3620" y="515"/>
                </a:lnTo>
                <a:lnTo>
                  <a:pt x="3658" y="515"/>
                </a:lnTo>
                <a:lnTo>
                  <a:pt x="3626" y="502"/>
                </a:lnTo>
                <a:lnTo>
                  <a:pt x="3633" y="495"/>
                </a:lnTo>
                <a:lnTo>
                  <a:pt x="3633" y="489"/>
                </a:lnTo>
                <a:lnTo>
                  <a:pt x="3626" y="489"/>
                </a:lnTo>
                <a:lnTo>
                  <a:pt x="3613" y="495"/>
                </a:lnTo>
                <a:lnTo>
                  <a:pt x="3607" y="495"/>
                </a:lnTo>
                <a:lnTo>
                  <a:pt x="3530" y="495"/>
                </a:lnTo>
                <a:lnTo>
                  <a:pt x="3498" y="495"/>
                </a:lnTo>
                <a:lnTo>
                  <a:pt x="3485" y="502"/>
                </a:lnTo>
                <a:lnTo>
                  <a:pt x="3478" y="502"/>
                </a:lnTo>
                <a:lnTo>
                  <a:pt x="3472" y="495"/>
                </a:lnTo>
                <a:lnTo>
                  <a:pt x="3465" y="489"/>
                </a:lnTo>
                <a:lnTo>
                  <a:pt x="3459" y="483"/>
                </a:lnTo>
                <a:lnTo>
                  <a:pt x="3453" y="476"/>
                </a:lnTo>
                <a:lnTo>
                  <a:pt x="3420" y="476"/>
                </a:lnTo>
                <a:lnTo>
                  <a:pt x="3401" y="476"/>
                </a:lnTo>
                <a:lnTo>
                  <a:pt x="3388" y="476"/>
                </a:lnTo>
                <a:lnTo>
                  <a:pt x="3388" y="470"/>
                </a:lnTo>
                <a:lnTo>
                  <a:pt x="3388" y="457"/>
                </a:lnTo>
                <a:lnTo>
                  <a:pt x="3388" y="450"/>
                </a:lnTo>
                <a:lnTo>
                  <a:pt x="3401" y="450"/>
                </a:lnTo>
                <a:lnTo>
                  <a:pt x="3408" y="457"/>
                </a:lnTo>
                <a:lnTo>
                  <a:pt x="3420" y="450"/>
                </a:lnTo>
                <a:lnTo>
                  <a:pt x="3427" y="444"/>
                </a:lnTo>
                <a:lnTo>
                  <a:pt x="3440" y="444"/>
                </a:lnTo>
                <a:lnTo>
                  <a:pt x="3491" y="444"/>
                </a:lnTo>
                <a:lnTo>
                  <a:pt x="3504" y="450"/>
                </a:lnTo>
                <a:lnTo>
                  <a:pt x="3530" y="450"/>
                </a:lnTo>
                <a:lnTo>
                  <a:pt x="3581" y="457"/>
                </a:lnTo>
                <a:lnTo>
                  <a:pt x="3613" y="470"/>
                </a:lnTo>
                <a:lnTo>
                  <a:pt x="3665" y="483"/>
                </a:lnTo>
                <a:lnTo>
                  <a:pt x="3690" y="495"/>
                </a:lnTo>
                <a:lnTo>
                  <a:pt x="3723" y="502"/>
                </a:lnTo>
                <a:lnTo>
                  <a:pt x="3742" y="502"/>
                </a:lnTo>
                <a:lnTo>
                  <a:pt x="3774" y="521"/>
                </a:lnTo>
                <a:lnTo>
                  <a:pt x="3793" y="521"/>
                </a:lnTo>
                <a:lnTo>
                  <a:pt x="3793" y="508"/>
                </a:lnTo>
                <a:lnTo>
                  <a:pt x="3838" y="528"/>
                </a:lnTo>
                <a:lnTo>
                  <a:pt x="3877" y="540"/>
                </a:lnTo>
                <a:lnTo>
                  <a:pt x="3896" y="547"/>
                </a:lnTo>
                <a:lnTo>
                  <a:pt x="3800" y="585"/>
                </a:lnTo>
                <a:lnTo>
                  <a:pt x="3761" y="605"/>
                </a:lnTo>
                <a:lnTo>
                  <a:pt x="3735" y="605"/>
                </a:lnTo>
                <a:lnTo>
                  <a:pt x="3716" y="611"/>
                </a:lnTo>
                <a:lnTo>
                  <a:pt x="3710" y="618"/>
                </a:lnTo>
                <a:lnTo>
                  <a:pt x="3748" y="618"/>
                </a:lnTo>
                <a:lnTo>
                  <a:pt x="3768" y="618"/>
                </a:lnTo>
                <a:lnTo>
                  <a:pt x="3780" y="605"/>
                </a:lnTo>
                <a:lnTo>
                  <a:pt x="3800" y="592"/>
                </a:lnTo>
                <a:lnTo>
                  <a:pt x="3832" y="579"/>
                </a:lnTo>
                <a:lnTo>
                  <a:pt x="3909" y="553"/>
                </a:lnTo>
                <a:lnTo>
                  <a:pt x="3948" y="566"/>
                </a:lnTo>
                <a:lnTo>
                  <a:pt x="3967" y="579"/>
                </a:lnTo>
                <a:lnTo>
                  <a:pt x="3948" y="585"/>
                </a:lnTo>
                <a:lnTo>
                  <a:pt x="3928" y="592"/>
                </a:lnTo>
                <a:lnTo>
                  <a:pt x="3909" y="598"/>
                </a:lnTo>
                <a:lnTo>
                  <a:pt x="3845" y="605"/>
                </a:lnTo>
                <a:lnTo>
                  <a:pt x="3813" y="618"/>
                </a:lnTo>
                <a:lnTo>
                  <a:pt x="3870" y="618"/>
                </a:lnTo>
                <a:lnTo>
                  <a:pt x="3928" y="598"/>
                </a:lnTo>
                <a:lnTo>
                  <a:pt x="3954" y="585"/>
                </a:lnTo>
                <a:lnTo>
                  <a:pt x="3980" y="579"/>
                </a:lnTo>
                <a:lnTo>
                  <a:pt x="3993" y="579"/>
                </a:lnTo>
                <a:lnTo>
                  <a:pt x="4005" y="579"/>
                </a:lnTo>
                <a:lnTo>
                  <a:pt x="4018" y="566"/>
                </a:lnTo>
                <a:lnTo>
                  <a:pt x="4025" y="579"/>
                </a:lnTo>
                <a:lnTo>
                  <a:pt x="4076" y="585"/>
                </a:lnTo>
                <a:lnTo>
                  <a:pt x="4102" y="592"/>
                </a:lnTo>
                <a:lnTo>
                  <a:pt x="4128" y="598"/>
                </a:lnTo>
                <a:lnTo>
                  <a:pt x="4134" y="592"/>
                </a:lnTo>
                <a:lnTo>
                  <a:pt x="4179" y="598"/>
                </a:lnTo>
                <a:lnTo>
                  <a:pt x="4211" y="605"/>
                </a:lnTo>
                <a:lnTo>
                  <a:pt x="4224" y="605"/>
                </a:lnTo>
                <a:lnTo>
                  <a:pt x="4243" y="611"/>
                </a:lnTo>
                <a:lnTo>
                  <a:pt x="4275" y="618"/>
                </a:lnTo>
                <a:lnTo>
                  <a:pt x="4391" y="618"/>
                </a:lnTo>
                <a:lnTo>
                  <a:pt x="4398" y="605"/>
                </a:lnTo>
                <a:lnTo>
                  <a:pt x="4404" y="618"/>
                </a:lnTo>
                <a:lnTo>
                  <a:pt x="4526" y="618"/>
                </a:lnTo>
                <a:lnTo>
                  <a:pt x="4526" y="611"/>
                </a:lnTo>
                <a:lnTo>
                  <a:pt x="4526" y="605"/>
                </a:lnTo>
                <a:lnTo>
                  <a:pt x="4513" y="611"/>
                </a:lnTo>
                <a:lnTo>
                  <a:pt x="4513" y="605"/>
                </a:lnTo>
                <a:lnTo>
                  <a:pt x="4513" y="598"/>
                </a:lnTo>
                <a:lnTo>
                  <a:pt x="4520" y="592"/>
                </a:lnTo>
                <a:lnTo>
                  <a:pt x="4539" y="592"/>
                </a:lnTo>
                <a:lnTo>
                  <a:pt x="4584" y="618"/>
                </a:lnTo>
                <a:lnTo>
                  <a:pt x="4603" y="618"/>
                </a:lnTo>
                <a:lnTo>
                  <a:pt x="4545" y="585"/>
                </a:lnTo>
                <a:lnTo>
                  <a:pt x="4571" y="566"/>
                </a:lnTo>
                <a:lnTo>
                  <a:pt x="4616" y="547"/>
                </a:lnTo>
                <a:lnTo>
                  <a:pt x="4623" y="540"/>
                </a:lnTo>
                <a:lnTo>
                  <a:pt x="4635" y="534"/>
                </a:lnTo>
                <a:lnTo>
                  <a:pt x="4648" y="534"/>
                </a:lnTo>
                <a:lnTo>
                  <a:pt x="4668" y="534"/>
                </a:lnTo>
                <a:lnTo>
                  <a:pt x="4693" y="521"/>
                </a:lnTo>
                <a:lnTo>
                  <a:pt x="4790" y="495"/>
                </a:lnTo>
                <a:lnTo>
                  <a:pt x="5433" y="495"/>
                </a:lnTo>
                <a:lnTo>
                  <a:pt x="3999" y="534"/>
                </a:lnTo>
                <a:lnTo>
                  <a:pt x="3980" y="540"/>
                </a:lnTo>
                <a:lnTo>
                  <a:pt x="3967" y="540"/>
                </a:lnTo>
                <a:lnTo>
                  <a:pt x="3941" y="534"/>
                </a:lnTo>
                <a:lnTo>
                  <a:pt x="3915" y="521"/>
                </a:lnTo>
                <a:lnTo>
                  <a:pt x="3838" y="508"/>
                </a:lnTo>
                <a:lnTo>
                  <a:pt x="3806" y="495"/>
                </a:lnTo>
                <a:lnTo>
                  <a:pt x="3793" y="495"/>
                </a:lnTo>
                <a:lnTo>
                  <a:pt x="3742" y="483"/>
                </a:lnTo>
                <a:lnTo>
                  <a:pt x="3710" y="476"/>
                </a:lnTo>
                <a:lnTo>
                  <a:pt x="3684" y="476"/>
                </a:lnTo>
                <a:lnTo>
                  <a:pt x="3658" y="470"/>
                </a:lnTo>
                <a:lnTo>
                  <a:pt x="3620" y="457"/>
                </a:lnTo>
                <a:lnTo>
                  <a:pt x="3594" y="450"/>
                </a:lnTo>
                <a:lnTo>
                  <a:pt x="3568" y="450"/>
                </a:lnTo>
                <a:lnTo>
                  <a:pt x="3562" y="444"/>
                </a:lnTo>
                <a:lnTo>
                  <a:pt x="3600" y="438"/>
                </a:lnTo>
                <a:lnTo>
                  <a:pt x="3678" y="438"/>
                </a:lnTo>
                <a:lnTo>
                  <a:pt x="3761" y="450"/>
                </a:lnTo>
                <a:lnTo>
                  <a:pt x="3787" y="457"/>
                </a:lnTo>
                <a:lnTo>
                  <a:pt x="3819" y="470"/>
                </a:lnTo>
                <a:lnTo>
                  <a:pt x="3832" y="476"/>
                </a:lnTo>
                <a:lnTo>
                  <a:pt x="3838" y="476"/>
                </a:lnTo>
                <a:lnTo>
                  <a:pt x="3870" y="489"/>
                </a:lnTo>
                <a:lnTo>
                  <a:pt x="3883" y="489"/>
                </a:lnTo>
                <a:lnTo>
                  <a:pt x="3903" y="495"/>
                </a:lnTo>
                <a:lnTo>
                  <a:pt x="4031" y="521"/>
                </a:lnTo>
                <a:lnTo>
                  <a:pt x="4018" y="528"/>
                </a:lnTo>
                <a:lnTo>
                  <a:pt x="3999" y="534"/>
                </a:lnTo>
                <a:lnTo>
                  <a:pt x="5433" y="495"/>
                </a:lnTo>
                <a:lnTo>
                  <a:pt x="4288" y="592"/>
                </a:lnTo>
                <a:lnTo>
                  <a:pt x="4243" y="598"/>
                </a:lnTo>
                <a:lnTo>
                  <a:pt x="4224" y="598"/>
                </a:lnTo>
                <a:lnTo>
                  <a:pt x="4205" y="592"/>
                </a:lnTo>
                <a:lnTo>
                  <a:pt x="4173" y="585"/>
                </a:lnTo>
                <a:lnTo>
                  <a:pt x="4115" y="579"/>
                </a:lnTo>
                <a:lnTo>
                  <a:pt x="4083" y="560"/>
                </a:lnTo>
                <a:lnTo>
                  <a:pt x="4070" y="560"/>
                </a:lnTo>
                <a:lnTo>
                  <a:pt x="4057" y="553"/>
                </a:lnTo>
                <a:lnTo>
                  <a:pt x="4070" y="553"/>
                </a:lnTo>
                <a:lnTo>
                  <a:pt x="4115" y="540"/>
                </a:lnTo>
                <a:lnTo>
                  <a:pt x="4147" y="547"/>
                </a:lnTo>
                <a:lnTo>
                  <a:pt x="4198" y="553"/>
                </a:lnTo>
                <a:lnTo>
                  <a:pt x="4211" y="560"/>
                </a:lnTo>
                <a:lnTo>
                  <a:pt x="4243" y="566"/>
                </a:lnTo>
                <a:lnTo>
                  <a:pt x="4288" y="592"/>
                </a:lnTo>
                <a:lnTo>
                  <a:pt x="4295" y="592"/>
                </a:lnTo>
                <a:lnTo>
                  <a:pt x="4288" y="592"/>
                </a:lnTo>
                <a:lnTo>
                  <a:pt x="5433" y="495"/>
                </a:lnTo>
                <a:lnTo>
                  <a:pt x="4443" y="412"/>
                </a:lnTo>
                <a:lnTo>
                  <a:pt x="4449" y="418"/>
                </a:lnTo>
                <a:lnTo>
                  <a:pt x="4462" y="418"/>
                </a:lnTo>
                <a:lnTo>
                  <a:pt x="4455" y="418"/>
                </a:lnTo>
                <a:lnTo>
                  <a:pt x="4449" y="412"/>
                </a:lnTo>
                <a:lnTo>
                  <a:pt x="4443" y="412"/>
                </a:lnTo>
                <a:lnTo>
                  <a:pt x="5433" y="495"/>
                </a:lnTo>
                <a:lnTo>
                  <a:pt x="3973" y="373"/>
                </a:lnTo>
                <a:lnTo>
                  <a:pt x="3967" y="373"/>
                </a:lnTo>
                <a:lnTo>
                  <a:pt x="3954" y="380"/>
                </a:lnTo>
                <a:lnTo>
                  <a:pt x="3967" y="380"/>
                </a:lnTo>
                <a:lnTo>
                  <a:pt x="3986" y="380"/>
                </a:lnTo>
                <a:lnTo>
                  <a:pt x="4038" y="393"/>
                </a:lnTo>
                <a:lnTo>
                  <a:pt x="4057" y="399"/>
                </a:lnTo>
                <a:lnTo>
                  <a:pt x="4076" y="399"/>
                </a:lnTo>
                <a:lnTo>
                  <a:pt x="4076" y="405"/>
                </a:lnTo>
                <a:lnTo>
                  <a:pt x="4083" y="405"/>
                </a:lnTo>
                <a:lnTo>
                  <a:pt x="4089" y="405"/>
                </a:lnTo>
                <a:lnTo>
                  <a:pt x="4095" y="405"/>
                </a:lnTo>
                <a:lnTo>
                  <a:pt x="4095" y="412"/>
                </a:lnTo>
                <a:lnTo>
                  <a:pt x="4102" y="412"/>
                </a:lnTo>
                <a:lnTo>
                  <a:pt x="4108" y="412"/>
                </a:lnTo>
                <a:lnTo>
                  <a:pt x="4115" y="418"/>
                </a:lnTo>
                <a:lnTo>
                  <a:pt x="4121" y="418"/>
                </a:lnTo>
                <a:lnTo>
                  <a:pt x="4121" y="405"/>
                </a:lnTo>
                <a:lnTo>
                  <a:pt x="4115" y="399"/>
                </a:lnTo>
                <a:lnTo>
                  <a:pt x="4115" y="405"/>
                </a:lnTo>
                <a:lnTo>
                  <a:pt x="4108" y="405"/>
                </a:lnTo>
                <a:lnTo>
                  <a:pt x="4102" y="399"/>
                </a:lnTo>
                <a:lnTo>
                  <a:pt x="4095" y="393"/>
                </a:lnTo>
                <a:lnTo>
                  <a:pt x="4057" y="386"/>
                </a:lnTo>
                <a:lnTo>
                  <a:pt x="4031" y="380"/>
                </a:lnTo>
                <a:lnTo>
                  <a:pt x="3999" y="373"/>
                </a:lnTo>
                <a:lnTo>
                  <a:pt x="3993" y="367"/>
                </a:lnTo>
                <a:lnTo>
                  <a:pt x="3986" y="367"/>
                </a:lnTo>
                <a:lnTo>
                  <a:pt x="3980" y="367"/>
                </a:lnTo>
                <a:lnTo>
                  <a:pt x="3980" y="373"/>
                </a:lnTo>
                <a:lnTo>
                  <a:pt x="3973" y="373"/>
                </a:lnTo>
                <a:lnTo>
                  <a:pt x="5433" y="495"/>
                </a:lnTo>
                <a:lnTo>
                  <a:pt x="2347" y="521"/>
                </a:lnTo>
                <a:lnTo>
                  <a:pt x="2340" y="521"/>
                </a:lnTo>
                <a:lnTo>
                  <a:pt x="2328" y="521"/>
                </a:lnTo>
                <a:lnTo>
                  <a:pt x="2334" y="528"/>
                </a:lnTo>
                <a:lnTo>
                  <a:pt x="2347" y="521"/>
                </a:lnTo>
                <a:lnTo>
                  <a:pt x="5433" y="495"/>
                </a:lnTo>
                <a:lnTo>
                  <a:pt x="2469" y="592"/>
                </a:lnTo>
                <a:lnTo>
                  <a:pt x="2475" y="585"/>
                </a:lnTo>
                <a:lnTo>
                  <a:pt x="2482" y="585"/>
                </a:lnTo>
                <a:lnTo>
                  <a:pt x="2475" y="579"/>
                </a:lnTo>
                <a:lnTo>
                  <a:pt x="2456" y="585"/>
                </a:lnTo>
                <a:lnTo>
                  <a:pt x="2443" y="592"/>
                </a:lnTo>
                <a:lnTo>
                  <a:pt x="2469" y="592"/>
                </a:lnTo>
                <a:lnTo>
                  <a:pt x="5433" y="495"/>
                </a:lnTo>
                <a:lnTo>
                  <a:pt x="2315" y="540"/>
                </a:lnTo>
                <a:lnTo>
                  <a:pt x="2302" y="540"/>
                </a:lnTo>
                <a:lnTo>
                  <a:pt x="2302" y="547"/>
                </a:lnTo>
                <a:lnTo>
                  <a:pt x="2315" y="547"/>
                </a:lnTo>
                <a:lnTo>
                  <a:pt x="2315" y="540"/>
                </a:lnTo>
                <a:lnTo>
                  <a:pt x="5433" y="495"/>
                </a:lnTo>
                <a:lnTo>
                  <a:pt x="2276" y="521"/>
                </a:lnTo>
                <a:lnTo>
                  <a:pt x="2257" y="521"/>
                </a:lnTo>
                <a:lnTo>
                  <a:pt x="2250" y="521"/>
                </a:lnTo>
                <a:lnTo>
                  <a:pt x="2257" y="521"/>
                </a:lnTo>
                <a:lnTo>
                  <a:pt x="2270" y="521"/>
                </a:lnTo>
                <a:lnTo>
                  <a:pt x="2276" y="521"/>
                </a:lnTo>
                <a:lnTo>
                  <a:pt x="5433" y="495"/>
                </a:lnTo>
                <a:lnTo>
                  <a:pt x="2610" y="566"/>
                </a:lnTo>
                <a:lnTo>
                  <a:pt x="2610" y="560"/>
                </a:lnTo>
                <a:lnTo>
                  <a:pt x="2604" y="553"/>
                </a:lnTo>
                <a:lnTo>
                  <a:pt x="2598" y="553"/>
                </a:lnTo>
                <a:lnTo>
                  <a:pt x="2598" y="560"/>
                </a:lnTo>
                <a:lnTo>
                  <a:pt x="2598" y="566"/>
                </a:lnTo>
                <a:lnTo>
                  <a:pt x="2610" y="566"/>
                </a:lnTo>
                <a:lnTo>
                  <a:pt x="5433" y="495"/>
                </a:lnTo>
                <a:lnTo>
                  <a:pt x="2893" y="515"/>
                </a:lnTo>
                <a:lnTo>
                  <a:pt x="2906" y="502"/>
                </a:lnTo>
                <a:lnTo>
                  <a:pt x="2900" y="502"/>
                </a:lnTo>
                <a:lnTo>
                  <a:pt x="2880" y="508"/>
                </a:lnTo>
                <a:lnTo>
                  <a:pt x="2880" y="515"/>
                </a:lnTo>
                <a:lnTo>
                  <a:pt x="2880" y="508"/>
                </a:lnTo>
                <a:lnTo>
                  <a:pt x="2900" y="495"/>
                </a:lnTo>
                <a:lnTo>
                  <a:pt x="2906" y="489"/>
                </a:lnTo>
                <a:lnTo>
                  <a:pt x="2913" y="489"/>
                </a:lnTo>
                <a:lnTo>
                  <a:pt x="2900" y="489"/>
                </a:lnTo>
                <a:lnTo>
                  <a:pt x="2887" y="495"/>
                </a:lnTo>
                <a:lnTo>
                  <a:pt x="2880" y="502"/>
                </a:lnTo>
                <a:lnTo>
                  <a:pt x="2874" y="502"/>
                </a:lnTo>
                <a:lnTo>
                  <a:pt x="2855" y="495"/>
                </a:lnTo>
                <a:lnTo>
                  <a:pt x="2855" y="502"/>
                </a:lnTo>
                <a:lnTo>
                  <a:pt x="2855" y="508"/>
                </a:lnTo>
                <a:lnTo>
                  <a:pt x="2842" y="508"/>
                </a:lnTo>
                <a:lnTo>
                  <a:pt x="2835" y="515"/>
                </a:lnTo>
                <a:lnTo>
                  <a:pt x="2835" y="521"/>
                </a:lnTo>
                <a:lnTo>
                  <a:pt x="2842" y="521"/>
                </a:lnTo>
                <a:lnTo>
                  <a:pt x="2848" y="521"/>
                </a:lnTo>
                <a:lnTo>
                  <a:pt x="2874" y="515"/>
                </a:lnTo>
                <a:lnTo>
                  <a:pt x="2880" y="515"/>
                </a:lnTo>
                <a:lnTo>
                  <a:pt x="2874" y="521"/>
                </a:lnTo>
                <a:lnTo>
                  <a:pt x="2868" y="521"/>
                </a:lnTo>
                <a:lnTo>
                  <a:pt x="2861" y="521"/>
                </a:lnTo>
                <a:lnTo>
                  <a:pt x="2868" y="521"/>
                </a:lnTo>
                <a:lnTo>
                  <a:pt x="2874" y="521"/>
                </a:lnTo>
                <a:lnTo>
                  <a:pt x="2880" y="521"/>
                </a:lnTo>
                <a:lnTo>
                  <a:pt x="2880" y="515"/>
                </a:lnTo>
                <a:lnTo>
                  <a:pt x="2880" y="515"/>
                </a:lnTo>
                <a:lnTo>
                  <a:pt x="2887" y="521"/>
                </a:lnTo>
                <a:lnTo>
                  <a:pt x="2893" y="521"/>
                </a:lnTo>
                <a:lnTo>
                  <a:pt x="2913" y="521"/>
                </a:lnTo>
                <a:lnTo>
                  <a:pt x="2919" y="521"/>
                </a:lnTo>
                <a:lnTo>
                  <a:pt x="2913" y="521"/>
                </a:lnTo>
                <a:lnTo>
                  <a:pt x="2900" y="521"/>
                </a:lnTo>
                <a:lnTo>
                  <a:pt x="2893" y="515"/>
                </a:lnTo>
                <a:lnTo>
                  <a:pt x="5433" y="495"/>
                </a:lnTo>
                <a:lnTo>
                  <a:pt x="2810" y="489"/>
                </a:lnTo>
                <a:lnTo>
                  <a:pt x="2810" y="483"/>
                </a:lnTo>
                <a:lnTo>
                  <a:pt x="2803" y="483"/>
                </a:lnTo>
                <a:lnTo>
                  <a:pt x="2797" y="483"/>
                </a:lnTo>
                <a:lnTo>
                  <a:pt x="2803" y="489"/>
                </a:lnTo>
                <a:lnTo>
                  <a:pt x="2810" y="489"/>
                </a:lnTo>
                <a:lnTo>
                  <a:pt x="5433" y="495"/>
                </a:lnTo>
                <a:lnTo>
                  <a:pt x="2636" y="553"/>
                </a:lnTo>
                <a:lnTo>
                  <a:pt x="2636" y="547"/>
                </a:lnTo>
                <a:lnTo>
                  <a:pt x="2636" y="560"/>
                </a:lnTo>
                <a:lnTo>
                  <a:pt x="2636" y="553"/>
                </a:lnTo>
                <a:lnTo>
                  <a:pt x="5433" y="495"/>
                </a:lnTo>
                <a:lnTo>
                  <a:pt x="2231" y="521"/>
                </a:lnTo>
                <a:lnTo>
                  <a:pt x="2199" y="521"/>
                </a:lnTo>
                <a:lnTo>
                  <a:pt x="2186" y="528"/>
                </a:lnTo>
                <a:lnTo>
                  <a:pt x="2199" y="528"/>
                </a:lnTo>
                <a:lnTo>
                  <a:pt x="2218" y="534"/>
                </a:lnTo>
                <a:lnTo>
                  <a:pt x="2231" y="521"/>
                </a:lnTo>
                <a:lnTo>
                  <a:pt x="5433" y="495"/>
                </a:lnTo>
                <a:lnTo>
                  <a:pt x="2745" y="528"/>
                </a:lnTo>
                <a:lnTo>
                  <a:pt x="2745" y="534"/>
                </a:lnTo>
                <a:lnTo>
                  <a:pt x="2758" y="528"/>
                </a:lnTo>
                <a:lnTo>
                  <a:pt x="2752" y="528"/>
                </a:lnTo>
                <a:lnTo>
                  <a:pt x="2745" y="528"/>
                </a:lnTo>
                <a:lnTo>
                  <a:pt x="5433" y="495"/>
                </a:lnTo>
                <a:lnTo>
                  <a:pt x="2668" y="547"/>
                </a:lnTo>
                <a:lnTo>
                  <a:pt x="2662" y="547"/>
                </a:lnTo>
                <a:lnTo>
                  <a:pt x="2655" y="547"/>
                </a:lnTo>
                <a:lnTo>
                  <a:pt x="2662" y="553"/>
                </a:lnTo>
                <a:lnTo>
                  <a:pt x="2668" y="553"/>
                </a:lnTo>
                <a:lnTo>
                  <a:pt x="2668" y="547"/>
                </a:lnTo>
                <a:lnTo>
                  <a:pt x="5433" y="495"/>
                </a:lnTo>
                <a:lnTo>
                  <a:pt x="2803" y="521"/>
                </a:lnTo>
                <a:lnTo>
                  <a:pt x="2790" y="521"/>
                </a:lnTo>
                <a:lnTo>
                  <a:pt x="2784" y="521"/>
                </a:lnTo>
                <a:lnTo>
                  <a:pt x="2778" y="528"/>
                </a:lnTo>
                <a:lnTo>
                  <a:pt x="2784" y="528"/>
                </a:lnTo>
                <a:lnTo>
                  <a:pt x="2790" y="534"/>
                </a:lnTo>
                <a:lnTo>
                  <a:pt x="2803" y="534"/>
                </a:lnTo>
                <a:lnTo>
                  <a:pt x="2810" y="528"/>
                </a:lnTo>
                <a:lnTo>
                  <a:pt x="2816" y="521"/>
                </a:lnTo>
                <a:lnTo>
                  <a:pt x="2810" y="521"/>
                </a:lnTo>
                <a:lnTo>
                  <a:pt x="2803" y="521"/>
                </a:lnTo>
                <a:lnTo>
                  <a:pt x="5433" y="495"/>
                </a:lnTo>
                <a:lnTo>
                  <a:pt x="1460" y="605"/>
                </a:lnTo>
                <a:lnTo>
                  <a:pt x="1453" y="611"/>
                </a:lnTo>
                <a:lnTo>
                  <a:pt x="1453" y="618"/>
                </a:lnTo>
                <a:lnTo>
                  <a:pt x="1460" y="618"/>
                </a:lnTo>
                <a:lnTo>
                  <a:pt x="1466" y="618"/>
                </a:lnTo>
                <a:lnTo>
                  <a:pt x="1479" y="618"/>
                </a:lnTo>
                <a:lnTo>
                  <a:pt x="1460" y="605"/>
                </a:lnTo>
                <a:lnTo>
                  <a:pt x="5433" y="495"/>
                </a:lnTo>
                <a:lnTo>
                  <a:pt x="161" y="585"/>
                </a:lnTo>
                <a:lnTo>
                  <a:pt x="161" y="592"/>
                </a:lnTo>
                <a:lnTo>
                  <a:pt x="168" y="592"/>
                </a:lnTo>
                <a:lnTo>
                  <a:pt x="168" y="585"/>
                </a:lnTo>
                <a:lnTo>
                  <a:pt x="161" y="585"/>
                </a:lnTo>
                <a:lnTo>
                  <a:pt x="5433" y="495"/>
                </a:lnTo>
                <a:lnTo>
                  <a:pt x="4899" y="450"/>
                </a:lnTo>
                <a:lnTo>
                  <a:pt x="4880" y="476"/>
                </a:lnTo>
                <a:lnTo>
                  <a:pt x="4905" y="476"/>
                </a:lnTo>
                <a:lnTo>
                  <a:pt x="4905" y="470"/>
                </a:lnTo>
                <a:lnTo>
                  <a:pt x="4912" y="450"/>
                </a:lnTo>
                <a:lnTo>
                  <a:pt x="4905" y="450"/>
                </a:lnTo>
                <a:lnTo>
                  <a:pt x="4899" y="450"/>
                </a:lnTo>
                <a:lnTo>
                  <a:pt x="5433" y="495"/>
                </a:lnTo>
                <a:lnTo>
                  <a:pt x="20" y="598"/>
                </a:lnTo>
                <a:lnTo>
                  <a:pt x="65" y="618"/>
                </a:lnTo>
                <a:lnTo>
                  <a:pt x="84" y="618"/>
                </a:lnTo>
                <a:lnTo>
                  <a:pt x="13" y="585"/>
                </a:lnTo>
                <a:lnTo>
                  <a:pt x="20" y="598"/>
                </a:lnTo>
                <a:lnTo>
                  <a:pt x="5433" y="495"/>
                </a:lnTo>
                <a:lnTo>
                  <a:pt x="225" y="585"/>
                </a:lnTo>
                <a:lnTo>
                  <a:pt x="180" y="553"/>
                </a:lnTo>
                <a:lnTo>
                  <a:pt x="161" y="547"/>
                </a:lnTo>
                <a:lnTo>
                  <a:pt x="161" y="553"/>
                </a:lnTo>
                <a:lnTo>
                  <a:pt x="180" y="566"/>
                </a:lnTo>
                <a:lnTo>
                  <a:pt x="206" y="585"/>
                </a:lnTo>
                <a:lnTo>
                  <a:pt x="258" y="618"/>
                </a:lnTo>
                <a:lnTo>
                  <a:pt x="270" y="618"/>
                </a:lnTo>
                <a:lnTo>
                  <a:pt x="245" y="605"/>
                </a:lnTo>
                <a:lnTo>
                  <a:pt x="225" y="585"/>
                </a:lnTo>
                <a:lnTo>
                  <a:pt x="5433" y="495"/>
                </a:lnTo>
                <a:lnTo>
                  <a:pt x="2051" y="483"/>
                </a:lnTo>
                <a:lnTo>
                  <a:pt x="2045" y="483"/>
                </a:lnTo>
                <a:lnTo>
                  <a:pt x="2032" y="489"/>
                </a:lnTo>
                <a:lnTo>
                  <a:pt x="1987" y="483"/>
                </a:lnTo>
                <a:lnTo>
                  <a:pt x="1980" y="489"/>
                </a:lnTo>
                <a:lnTo>
                  <a:pt x="1980" y="495"/>
                </a:lnTo>
                <a:lnTo>
                  <a:pt x="1993" y="495"/>
                </a:lnTo>
                <a:lnTo>
                  <a:pt x="2032" y="495"/>
                </a:lnTo>
                <a:lnTo>
                  <a:pt x="2045" y="489"/>
                </a:lnTo>
                <a:lnTo>
                  <a:pt x="2051" y="483"/>
                </a:lnTo>
                <a:lnTo>
                  <a:pt x="5433" y="495"/>
                </a:lnTo>
                <a:lnTo>
                  <a:pt x="2025" y="592"/>
                </a:lnTo>
                <a:lnTo>
                  <a:pt x="2019" y="592"/>
                </a:lnTo>
                <a:lnTo>
                  <a:pt x="2006" y="592"/>
                </a:lnTo>
                <a:lnTo>
                  <a:pt x="2006" y="598"/>
                </a:lnTo>
                <a:lnTo>
                  <a:pt x="2025" y="592"/>
                </a:lnTo>
                <a:lnTo>
                  <a:pt x="2032" y="592"/>
                </a:lnTo>
                <a:lnTo>
                  <a:pt x="2025" y="592"/>
                </a:lnTo>
                <a:lnTo>
                  <a:pt x="5433" y="495"/>
                </a:lnTo>
                <a:lnTo>
                  <a:pt x="2655" y="579"/>
                </a:lnTo>
                <a:lnTo>
                  <a:pt x="2610" y="585"/>
                </a:lnTo>
                <a:lnTo>
                  <a:pt x="2578" y="598"/>
                </a:lnTo>
                <a:lnTo>
                  <a:pt x="2540" y="598"/>
                </a:lnTo>
                <a:lnTo>
                  <a:pt x="2469" y="605"/>
                </a:lnTo>
                <a:lnTo>
                  <a:pt x="2430" y="611"/>
                </a:lnTo>
                <a:lnTo>
                  <a:pt x="2418" y="611"/>
                </a:lnTo>
                <a:lnTo>
                  <a:pt x="2398" y="611"/>
                </a:lnTo>
                <a:lnTo>
                  <a:pt x="2379" y="605"/>
                </a:lnTo>
                <a:lnTo>
                  <a:pt x="2360" y="605"/>
                </a:lnTo>
                <a:lnTo>
                  <a:pt x="2302" y="605"/>
                </a:lnTo>
                <a:lnTo>
                  <a:pt x="2257" y="592"/>
                </a:lnTo>
                <a:lnTo>
                  <a:pt x="2199" y="579"/>
                </a:lnTo>
                <a:lnTo>
                  <a:pt x="2167" y="566"/>
                </a:lnTo>
                <a:lnTo>
                  <a:pt x="2148" y="560"/>
                </a:lnTo>
                <a:lnTo>
                  <a:pt x="2109" y="553"/>
                </a:lnTo>
                <a:lnTo>
                  <a:pt x="2064" y="547"/>
                </a:lnTo>
                <a:lnTo>
                  <a:pt x="2045" y="540"/>
                </a:lnTo>
                <a:lnTo>
                  <a:pt x="2070" y="553"/>
                </a:lnTo>
                <a:lnTo>
                  <a:pt x="2109" y="560"/>
                </a:lnTo>
                <a:lnTo>
                  <a:pt x="2148" y="579"/>
                </a:lnTo>
                <a:lnTo>
                  <a:pt x="2225" y="598"/>
                </a:lnTo>
                <a:lnTo>
                  <a:pt x="2295" y="618"/>
                </a:lnTo>
                <a:lnTo>
                  <a:pt x="2578" y="618"/>
                </a:lnTo>
                <a:lnTo>
                  <a:pt x="2610" y="598"/>
                </a:lnTo>
                <a:lnTo>
                  <a:pt x="2643" y="585"/>
                </a:lnTo>
                <a:lnTo>
                  <a:pt x="2655" y="585"/>
                </a:lnTo>
                <a:lnTo>
                  <a:pt x="2688" y="598"/>
                </a:lnTo>
                <a:lnTo>
                  <a:pt x="2668" y="579"/>
                </a:lnTo>
                <a:lnTo>
                  <a:pt x="2707" y="566"/>
                </a:lnTo>
                <a:lnTo>
                  <a:pt x="2655" y="579"/>
                </a:lnTo>
                <a:lnTo>
                  <a:pt x="5433" y="495"/>
                </a:lnTo>
                <a:lnTo>
                  <a:pt x="2154" y="528"/>
                </a:lnTo>
                <a:lnTo>
                  <a:pt x="2148" y="528"/>
                </a:lnTo>
                <a:lnTo>
                  <a:pt x="2141" y="528"/>
                </a:lnTo>
                <a:lnTo>
                  <a:pt x="2135" y="528"/>
                </a:lnTo>
                <a:lnTo>
                  <a:pt x="2141" y="534"/>
                </a:lnTo>
                <a:lnTo>
                  <a:pt x="2154" y="528"/>
                </a:lnTo>
                <a:lnTo>
                  <a:pt x="5433" y="495"/>
                </a:lnTo>
                <a:lnTo>
                  <a:pt x="193" y="605"/>
                </a:lnTo>
                <a:lnTo>
                  <a:pt x="187" y="598"/>
                </a:lnTo>
                <a:lnTo>
                  <a:pt x="180" y="598"/>
                </a:lnTo>
                <a:lnTo>
                  <a:pt x="187" y="605"/>
                </a:lnTo>
                <a:lnTo>
                  <a:pt x="200" y="618"/>
                </a:lnTo>
                <a:lnTo>
                  <a:pt x="213" y="618"/>
                </a:lnTo>
                <a:lnTo>
                  <a:pt x="193" y="605"/>
                </a:lnTo>
                <a:lnTo>
                  <a:pt x="5433" y="495"/>
                </a:lnTo>
                <a:lnTo>
                  <a:pt x="4719" y="470"/>
                </a:lnTo>
                <a:lnTo>
                  <a:pt x="4738" y="470"/>
                </a:lnTo>
                <a:lnTo>
                  <a:pt x="4745" y="476"/>
                </a:lnTo>
                <a:lnTo>
                  <a:pt x="4751" y="470"/>
                </a:lnTo>
                <a:lnTo>
                  <a:pt x="4758" y="470"/>
                </a:lnTo>
                <a:lnTo>
                  <a:pt x="4764" y="476"/>
                </a:lnTo>
                <a:lnTo>
                  <a:pt x="4777" y="476"/>
                </a:lnTo>
                <a:lnTo>
                  <a:pt x="4796" y="470"/>
                </a:lnTo>
                <a:lnTo>
                  <a:pt x="4790" y="470"/>
                </a:lnTo>
                <a:lnTo>
                  <a:pt x="4777" y="457"/>
                </a:lnTo>
                <a:lnTo>
                  <a:pt x="4764" y="457"/>
                </a:lnTo>
                <a:lnTo>
                  <a:pt x="4738" y="457"/>
                </a:lnTo>
                <a:lnTo>
                  <a:pt x="4725" y="457"/>
                </a:lnTo>
                <a:lnTo>
                  <a:pt x="4706" y="457"/>
                </a:lnTo>
                <a:lnTo>
                  <a:pt x="4693" y="457"/>
                </a:lnTo>
                <a:lnTo>
                  <a:pt x="4700" y="470"/>
                </a:lnTo>
                <a:lnTo>
                  <a:pt x="4719" y="470"/>
                </a:lnTo>
                <a:lnTo>
                  <a:pt x="5433" y="495"/>
                </a:lnTo>
                <a:lnTo>
                  <a:pt x="4899" y="251"/>
                </a:lnTo>
                <a:lnTo>
                  <a:pt x="4899" y="245"/>
                </a:lnTo>
                <a:lnTo>
                  <a:pt x="4893" y="245"/>
                </a:lnTo>
                <a:lnTo>
                  <a:pt x="4867" y="245"/>
                </a:lnTo>
                <a:lnTo>
                  <a:pt x="4815" y="238"/>
                </a:lnTo>
                <a:lnTo>
                  <a:pt x="4770" y="245"/>
                </a:lnTo>
                <a:lnTo>
                  <a:pt x="4758" y="245"/>
                </a:lnTo>
                <a:lnTo>
                  <a:pt x="4751" y="245"/>
                </a:lnTo>
                <a:lnTo>
                  <a:pt x="4738" y="251"/>
                </a:lnTo>
                <a:lnTo>
                  <a:pt x="4725" y="264"/>
                </a:lnTo>
                <a:lnTo>
                  <a:pt x="4732" y="270"/>
                </a:lnTo>
                <a:lnTo>
                  <a:pt x="4751" y="270"/>
                </a:lnTo>
                <a:lnTo>
                  <a:pt x="4758" y="264"/>
                </a:lnTo>
                <a:lnTo>
                  <a:pt x="4770" y="264"/>
                </a:lnTo>
                <a:lnTo>
                  <a:pt x="4809" y="264"/>
                </a:lnTo>
                <a:lnTo>
                  <a:pt x="4860" y="264"/>
                </a:lnTo>
                <a:lnTo>
                  <a:pt x="4880" y="264"/>
                </a:lnTo>
                <a:lnTo>
                  <a:pt x="4899" y="251"/>
                </a:lnTo>
                <a:lnTo>
                  <a:pt x="5433" y="495"/>
                </a:lnTo>
                <a:lnTo>
                  <a:pt x="4719" y="380"/>
                </a:lnTo>
                <a:lnTo>
                  <a:pt x="4706" y="373"/>
                </a:lnTo>
                <a:lnTo>
                  <a:pt x="4700" y="373"/>
                </a:lnTo>
                <a:lnTo>
                  <a:pt x="4700" y="380"/>
                </a:lnTo>
                <a:lnTo>
                  <a:pt x="4700" y="386"/>
                </a:lnTo>
                <a:lnTo>
                  <a:pt x="4706" y="393"/>
                </a:lnTo>
                <a:lnTo>
                  <a:pt x="4738" y="393"/>
                </a:lnTo>
                <a:lnTo>
                  <a:pt x="4725" y="380"/>
                </a:lnTo>
                <a:lnTo>
                  <a:pt x="4719" y="380"/>
                </a:lnTo>
                <a:lnTo>
                  <a:pt x="5433" y="495"/>
                </a:lnTo>
                <a:lnTo>
                  <a:pt x="5220" y="450"/>
                </a:lnTo>
                <a:lnTo>
                  <a:pt x="5246" y="438"/>
                </a:lnTo>
                <a:lnTo>
                  <a:pt x="5272" y="431"/>
                </a:lnTo>
                <a:lnTo>
                  <a:pt x="5278" y="425"/>
                </a:lnTo>
                <a:lnTo>
                  <a:pt x="5278" y="418"/>
                </a:lnTo>
                <a:lnTo>
                  <a:pt x="5272" y="418"/>
                </a:lnTo>
                <a:lnTo>
                  <a:pt x="5259" y="425"/>
                </a:lnTo>
                <a:lnTo>
                  <a:pt x="5227" y="438"/>
                </a:lnTo>
                <a:lnTo>
                  <a:pt x="5214" y="444"/>
                </a:lnTo>
                <a:lnTo>
                  <a:pt x="5214" y="450"/>
                </a:lnTo>
                <a:lnTo>
                  <a:pt x="5188" y="457"/>
                </a:lnTo>
                <a:lnTo>
                  <a:pt x="5175" y="457"/>
                </a:lnTo>
                <a:lnTo>
                  <a:pt x="5175" y="450"/>
                </a:lnTo>
                <a:lnTo>
                  <a:pt x="5169" y="450"/>
                </a:lnTo>
                <a:lnTo>
                  <a:pt x="5163" y="450"/>
                </a:lnTo>
                <a:lnTo>
                  <a:pt x="5156" y="470"/>
                </a:lnTo>
                <a:lnTo>
                  <a:pt x="5137" y="483"/>
                </a:lnTo>
                <a:lnTo>
                  <a:pt x="5118" y="495"/>
                </a:lnTo>
                <a:lnTo>
                  <a:pt x="5111" y="495"/>
                </a:lnTo>
                <a:lnTo>
                  <a:pt x="5098" y="495"/>
                </a:lnTo>
                <a:lnTo>
                  <a:pt x="5085" y="502"/>
                </a:lnTo>
                <a:lnTo>
                  <a:pt x="5085" y="508"/>
                </a:lnTo>
                <a:lnTo>
                  <a:pt x="5073" y="521"/>
                </a:lnTo>
                <a:lnTo>
                  <a:pt x="5066" y="521"/>
                </a:lnTo>
                <a:lnTo>
                  <a:pt x="5066" y="521"/>
                </a:lnTo>
                <a:lnTo>
                  <a:pt x="5060" y="521"/>
                </a:lnTo>
                <a:lnTo>
                  <a:pt x="5060" y="515"/>
                </a:lnTo>
                <a:lnTo>
                  <a:pt x="5047" y="521"/>
                </a:lnTo>
                <a:lnTo>
                  <a:pt x="5034" y="521"/>
                </a:lnTo>
                <a:lnTo>
                  <a:pt x="5028" y="521"/>
                </a:lnTo>
                <a:lnTo>
                  <a:pt x="5028" y="528"/>
                </a:lnTo>
                <a:lnTo>
                  <a:pt x="5034" y="528"/>
                </a:lnTo>
                <a:lnTo>
                  <a:pt x="5040" y="528"/>
                </a:lnTo>
                <a:lnTo>
                  <a:pt x="5047" y="534"/>
                </a:lnTo>
                <a:lnTo>
                  <a:pt x="5034" y="540"/>
                </a:lnTo>
                <a:lnTo>
                  <a:pt x="5028" y="547"/>
                </a:lnTo>
                <a:lnTo>
                  <a:pt x="5008" y="553"/>
                </a:lnTo>
                <a:lnTo>
                  <a:pt x="5002" y="553"/>
                </a:lnTo>
                <a:lnTo>
                  <a:pt x="4995" y="553"/>
                </a:lnTo>
                <a:lnTo>
                  <a:pt x="4995" y="547"/>
                </a:lnTo>
                <a:lnTo>
                  <a:pt x="5008" y="534"/>
                </a:lnTo>
                <a:lnTo>
                  <a:pt x="4995" y="534"/>
                </a:lnTo>
                <a:lnTo>
                  <a:pt x="4976" y="540"/>
                </a:lnTo>
                <a:lnTo>
                  <a:pt x="4963" y="540"/>
                </a:lnTo>
                <a:lnTo>
                  <a:pt x="4950" y="540"/>
                </a:lnTo>
                <a:lnTo>
                  <a:pt x="4950" y="553"/>
                </a:lnTo>
                <a:lnTo>
                  <a:pt x="4938" y="547"/>
                </a:lnTo>
                <a:lnTo>
                  <a:pt x="4925" y="547"/>
                </a:lnTo>
                <a:lnTo>
                  <a:pt x="4905" y="547"/>
                </a:lnTo>
                <a:lnTo>
                  <a:pt x="4899" y="547"/>
                </a:lnTo>
                <a:lnTo>
                  <a:pt x="4899" y="553"/>
                </a:lnTo>
                <a:lnTo>
                  <a:pt x="4918" y="560"/>
                </a:lnTo>
                <a:lnTo>
                  <a:pt x="4938" y="566"/>
                </a:lnTo>
                <a:lnTo>
                  <a:pt x="4931" y="566"/>
                </a:lnTo>
                <a:lnTo>
                  <a:pt x="4905" y="585"/>
                </a:lnTo>
                <a:lnTo>
                  <a:pt x="4873" y="598"/>
                </a:lnTo>
                <a:lnTo>
                  <a:pt x="4867" y="605"/>
                </a:lnTo>
                <a:lnTo>
                  <a:pt x="4880" y="605"/>
                </a:lnTo>
                <a:lnTo>
                  <a:pt x="4912" y="592"/>
                </a:lnTo>
                <a:lnTo>
                  <a:pt x="4944" y="579"/>
                </a:lnTo>
                <a:lnTo>
                  <a:pt x="4957" y="579"/>
                </a:lnTo>
                <a:lnTo>
                  <a:pt x="4970" y="566"/>
                </a:lnTo>
                <a:lnTo>
                  <a:pt x="4976" y="566"/>
                </a:lnTo>
                <a:lnTo>
                  <a:pt x="4976" y="579"/>
                </a:lnTo>
                <a:lnTo>
                  <a:pt x="4950" y="598"/>
                </a:lnTo>
                <a:lnTo>
                  <a:pt x="4931" y="611"/>
                </a:lnTo>
                <a:lnTo>
                  <a:pt x="4963" y="598"/>
                </a:lnTo>
                <a:lnTo>
                  <a:pt x="4995" y="585"/>
                </a:lnTo>
                <a:lnTo>
                  <a:pt x="5015" y="566"/>
                </a:lnTo>
                <a:lnTo>
                  <a:pt x="5021" y="566"/>
                </a:lnTo>
                <a:lnTo>
                  <a:pt x="5034" y="560"/>
                </a:lnTo>
                <a:lnTo>
                  <a:pt x="5047" y="547"/>
                </a:lnTo>
                <a:lnTo>
                  <a:pt x="5118" y="515"/>
                </a:lnTo>
                <a:lnTo>
                  <a:pt x="5175" y="476"/>
                </a:lnTo>
                <a:lnTo>
                  <a:pt x="5208" y="470"/>
                </a:lnTo>
                <a:lnTo>
                  <a:pt x="5220" y="450"/>
                </a:lnTo>
                <a:lnTo>
                  <a:pt x="5433" y="495"/>
                </a:lnTo>
                <a:lnTo>
                  <a:pt x="4500" y="425"/>
                </a:lnTo>
                <a:lnTo>
                  <a:pt x="4500" y="431"/>
                </a:lnTo>
                <a:lnTo>
                  <a:pt x="4507" y="431"/>
                </a:lnTo>
                <a:lnTo>
                  <a:pt x="4513" y="425"/>
                </a:lnTo>
                <a:lnTo>
                  <a:pt x="4507" y="418"/>
                </a:lnTo>
                <a:lnTo>
                  <a:pt x="4500" y="425"/>
                </a:lnTo>
                <a:lnTo>
                  <a:pt x="5433" y="495"/>
                </a:lnTo>
                <a:lnTo>
                  <a:pt x="5047" y="457"/>
                </a:lnTo>
                <a:lnTo>
                  <a:pt x="5034" y="450"/>
                </a:lnTo>
                <a:lnTo>
                  <a:pt x="5008" y="457"/>
                </a:lnTo>
                <a:lnTo>
                  <a:pt x="5034" y="470"/>
                </a:lnTo>
                <a:lnTo>
                  <a:pt x="5060" y="470"/>
                </a:lnTo>
                <a:lnTo>
                  <a:pt x="5079" y="470"/>
                </a:lnTo>
                <a:lnTo>
                  <a:pt x="5085" y="470"/>
                </a:lnTo>
                <a:lnTo>
                  <a:pt x="5079" y="470"/>
                </a:lnTo>
                <a:lnTo>
                  <a:pt x="5066" y="457"/>
                </a:lnTo>
                <a:lnTo>
                  <a:pt x="5047" y="457"/>
                </a:lnTo>
                <a:lnTo>
                  <a:pt x="5433" y="495"/>
                </a:lnTo>
                <a:lnTo>
                  <a:pt x="4848" y="470"/>
                </a:lnTo>
                <a:lnTo>
                  <a:pt x="4841" y="476"/>
                </a:lnTo>
                <a:lnTo>
                  <a:pt x="4867" y="476"/>
                </a:lnTo>
                <a:lnTo>
                  <a:pt x="4860" y="470"/>
                </a:lnTo>
                <a:lnTo>
                  <a:pt x="4848" y="470"/>
                </a:lnTo>
                <a:lnTo>
                  <a:pt x="5433" y="495"/>
                </a:lnTo>
                <a:lnTo>
                  <a:pt x="3581" y="592"/>
                </a:lnTo>
                <a:lnTo>
                  <a:pt x="3517" y="579"/>
                </a:lnTo>
                <a:lnTo>
                  <a:pt x="3459" y="566"/>
                </a:lnTo>
                <a:lnTo>
                  <a:pt x="3420" y="560"/>
                </a:lnTo>
                <a:lnTo>
                  <a:pt x="3375" y="553"/>
                </a:lnTo>
                <a:lnTo>
                  <a:pt x="3305" y="547"/>
                </a:lnTo>
                <a:lnTo>
                  <a:pt x="3260" y="540"/>
                </a:lnTo>
                <a:lnTo>
                  <a:pt x="3234" y="534"/>
                </a:lnTo>
                <a:lnTo>
                  <a:pt x="3221" y="534"/>
                </a:lnTo>
                <a:lnTo>
                  <a:pt x="3202" y="534"/>
                </a:lnTo>
                <a:lnTo>
                  <a:pt x="3170" y="528"/>
                </a:lnTo>
                <a:lnTo>
                  <a:pt x="3086" y="521"/>
                </a:lnTo>
                <a:lnTo>
                  <a:pt x="3073" y="521"/>
                </a:lnTo>
                <a:lnTo>
                  <a:pt x="3067" y="521"/>
                </a:lnTo>
                <a:lnTo>
                  <a:pt x="3041" y="515"/>
                </a:lnTo>
                <a:lnTo>
                  <a:pt x="2970" y="515"/>
                </a:lnTo>
                <a:lnTo>
                  <a:pt x="2945" y="515"/>
                </a:lnTo>
                <a:lnTo>
                  <a:pt x="2919" y="508"/>
                </a:lnTo>
                <a:lnTo>
                  <a:pt x="2919" y="515"/>
                </a:lnTo>
                <a:lnTo>
                  <a:pt x="2919" y="521"/>
                </a:lnTo>
                <a:lnTo>
                  <a:pt x="2938" y="521"/>
                </a:lnTo>
                <a:lnTo>
                  <a:pt x="2964" y="521"/>
                </a:lnTo>
                <a:lnTo>
                  <a:pt x="2983" y="521"/>
                </a:lnTo>
                <a:lnTo>
                  <a:pt x="2990" y="528"/>
                </a:lnTo>
                <a:lnTo>
                  <a:pt x="2983" y="547"/>
                </a:lnTo>
                <a:lnTo>
                  <a:pt x="2977" y="553"/>
                </a:lnTo>
                <a:lnTo>
                  <a:pt x="3003" y="553"/>
                </a:lnTo>
                <a:lnTo>
                  <a:pt x="3022" y="547"/>
                </a:lnTo>
                <a:lnTo>
                  <a:pt x="3041" y="553"/>
                </a:lnTo>
                <a:lnTo>
                  <a:pt x="3060" y="553"/>
                </a:lnTo>
                <a:lnTo>
                  <a:pt x="3067" y="553"/>
                </a:lnTo>
                <a:lnTo>
                  <a:pt x="3067" y="560"/>
                </a:lnTo>
                <a:lnTo>
                  <a:pt x="3067" y="566"/>
                </a:lnTo>
                <a:lnTo>
                  <a:pt x="3073" y="566"/>
                </a:lnTo>
                <a:lnTo>
                  <a:pt x="3093" y="560"/>
                </a:lnTo>
                <a:lnTo>
                  <a:pt x="3112" y="566"/>
                </a:lnTo>
                <a:lnTo>
                  <a:pt x="3144" y="566"/>
                </a:lnTo>
                <a:lnTo>
                  <a:pt x="3163" y="585"/>
                </a:lnTo>
                <a:lnTo>
                  <a:pt x="3189" y="592"/>
                </a:lnTo>
                <a:lnTo>
                  <a:pt x="3183" y="585"/>
                </a:lnTo>
                <a:lnTo>
                  <a:pt x="3170" y="566"/>
                </a:lnTo>
                <a:lnTo>
                  <a:pt x="3163" y="566"/>
                </a:lnTo>
                <a:lnTo>
                  <a:pt x="3150" y="553"/>
                </a:lnTo>
                <a:lnTo>
                  <a:pt x="3157" y="553"/>
                </a:lnTo>
                <a:lnTo>
                  <a:pt x="3176" y="553"/>
                </a:lnTo>
                <a:lnTo>
                  <a:pt x="3183" y="553"/>
                </a:lnTo>
                <a:lnTo>
                  <a:pt x="3195" y="560"/>
                </a:lnTo>
                <a:lnTo>
                  <a:pt x="3221" y="579"/>
                </a:lnTo>
                <a:lnTo>
                  <a:pt x="3234" y="585"/>
                </a:lnTo>
                <a:lnTo>
                  <a:pt x="3221" y="566"/>
                </a:lnTo>
                <a:lnTo>
                  <a:pt x="3228" y="560"/>
                </a:lnTo>
                <a:lnTo>
                  <a:pt x="3247" y="560"/>
                </a:lnTo>
                <a:lnTo>
                  <a:pt x="3266" y="585"/>
                </a:lnTo>
                <a:lnTo>
                  <a:pt x="3279" y="598"/>
                </a:lnTo>
                <a:lnTo>
                  <a:pt x="3285" y="598"/>
                </a:lnTo>
                <a:lnTo>
                  <a:pt x="3279" y="579"/>
                </a:lnTo>
                <a:lnTo>
                  <a:pt x="3279" y="566"/>
                </a:lnTo>
                <a:lnTo>
                  <a:pt x="3279" y="560"/>
                </a:lnTo>
                <a:lnTo>
                  <a:pt x="3292" y="579"/>
                </a:lnTo>
                <a:lnTo>
                  <a:pt x="3292" y="585"/>
                </a:lnTo>
                <a:lnTo>
                  <a:pt x="3298" y="592"/>
                </a:lnTo>
                <a:lnTo>
                  <a:pt x="3305" y="598"/>
                </a:lnTo>
                <a:lnTo>
                  <a:pt x="3305" y="605"/>
                </a:lnTo>
                <a:lnTo>
                  <a:pt x="3324" y="598"/>
                </a:lnTo>
                <a:lnTo>
                  <a:pt x="3350" y="611"/>
                </a:lnTo>
                <a:lnTo>
                  <a:pt x="3356" y="611"/>
                </a:lnTo>
                <a:lnTo>
                  <a:pt x="3363" y="618"/>
                </a:lnTo>
                <a:lnTo>
                  <a:pt x="3375" y="618"/>
                </a:lnTo>
                <a:lnTo>
                  <a:pt x="3375" y="611"/>
                </a:lnTo>
                <a:lnTo>
                  <a:pt x="3382" y="605"/>
                </a:lnTo>
                <a:lnTo>
                  <a:pt x="3388" y="611"/>
                </a:lnTo>
                <a:lnTo>
                  <a:pt x="3401" y="618"/>
                </a:lnTo>
                <a:lnTo>
                  <a:pt x="3414" y="618"/>
                </a:lnTo>
                <a:lnTo>
                  <a:pt x="3401" y="611"/>
                </a:lnTo>
                <a:lnTo>
                  <a:pt x="3388" y="598"/>
                </a:lnTo>
                <a:lnTo>
                  <a:pt x="3382" y="585"/>
                </a:lnTo>
                <a:lnTo>
                  <a:pt x="3401" y="598"/>
                </a:lnTo>
                <a:lnTo>
                  <a:pt x="3420" y="605"/>
                </a:lnTo>
                <a:lnTo>
                  <a:pt x="3453" y="618"/>
                </a:lnTo>
                <a:lnTo>
                  <a:pt x="3408" y="592"/>
                </a:lnTo>
                <a:lnTo>
                  <a:pt x="3401" y="585"/>
                </a:lnTo>
                <a:lnTo>
                  <a:pt x="3401" y="579"/>
                </a:lnTo>
                <a:lnTo>
                  <a:pt x="3414" y="579"/>
                </a:lnTo>
                <a:lnTo>
                  <a:pt x="3433" y="579"/>
                </a:lnTo>
                <a:lnTo>
                  <a:pt x="3498" y="585"/>
                </a:lnTo>
                <a:lnTo>
                  <a:pt x="3562" y="598"/>
                </a:lnTo>
                <a:lnTo>
                  <a:pt x="3588" y="598"/>
                </a:lnTo>
                <a:lnTo>
                  <a:pt x="3613" y="611"/>
                </a:lnTo>
                <a:lnTo>
                  <a:pt x="3626" y="618"/>
                </a:lnTo>
                <a:lnTo>
                  <a:pt x="3684" y="618"/>
                </a:lnTo>
                <a:lnTo>
                  <a:pt x="3639" y="605"/>
                </a:lnTo>
                <a:lnTo>
                  <a:pt x="3607" y="592"/>
                </a:lnTo>
                <a:lnTo>
                  <a:pt x="3581" y="592"/>
                </a:lnTo>
                <a:lnTo>
                  <a:pt x="5433" y="495"/>
                </a:lnTo>
                <a:lnTo>
                  <a:pt x="3003" y="534"/>
                </a:lnTo>
                <a:lnTo>
                  <a:pt x="3003" y="528"/>
                </a:lnTo>
                <a:lnTo>
                  <a:pt x="3022" y="528"/>
                </a:lnTo>
                <a:lnTo>
                  <a:pt x="3009" y="534"/>
                </a:lnTo>
                <a:lnTo>
                  <a:pt x="3003" y="534"/>
                </a:lnTo>
                <a:lnTo>
                  <a:pt x="5433" y="495"/>
                </a:lnTo>
                <a:lnTo>
                  <a:pt x="3022" y="521"/>
                </a:lnTo>
                <a:lnTo>
                  <a:pt x="3022" y="515"/>
                </a:lnTo>
                <a:lnTo>
                  <a:pt x="3028" y="515"/>
                </a:lnTo>
                <a:lnTo>
                  <a:pt x="3048" y="521"/>
                </a:lnTo>
                <a:lnTo>
                  <a:pt x="3041" y="528"/>
                </a:lnTo>
                <a:lnTo>
                  <a:pt x="3028" y="528"/>
                </a:lnTo>
                <a:lnTo>
                  <a:pt x="3022" y="528"/>
                </a:lnTo>
                <a:lnTo>
                  <a:pt x="3022" y="521"/>
                </a:lnTo>
                <a:lnTo>
                  <a:pt x="5433" y="495"/>
                </a:lnTo>
                <a:lnTo>
                  <a:pt x="3054" y="521"/>
                </a:lnTo>
                <a:lnTo>
                  <a:pt x="3060" y="521"/>
                </a:lnTo>
                <a:lnTo>
                  <a:pt x="3073" y="534"/>
                </a:lnTo>
                <a:lnTo>
                  <a:pt x="3067" y="534"/>
                </a:lnTo>
                <a:lnTo>
                  <a:pt x="3054" y="521"/>
                </a:lnTo>
                <a:lnTo>
                  <a:pt x="5433" y="495"/>
                </a:lnTo>
                <a:lnTo>
                  <a:pt x="3356" y="585"/>
                </a:lnTo>
                <a:lnTo>
                  <a:pt x="3337" y="579"/>
                </a:lnTo>
                <a:lnTo>
                  <a:pt x="3330" y="566"/>
                </a:lnTo>
                <a:lnTo>
                  <a:pt x="3330" y="560"/>
                </a:lnTo>
                <a:lnTo>
                  <a:pt x="3337" y="560"/>
                </a:lnTo>
                <a:lnTo>
                  <a:pt x="3350" y="560"/>
                </a:lnTo>
                <a:lnTo>
                  <a:pt x="3363" y="566"/>
                </a:lnTo>
                <a:lnTo>
                  <a:pt x="3369" y="579"/>
                </a:lnTo>
                <a:lnTo>
                  <a:pt x="3363" y="585"/>
                </a:lnTo>
                <a:lnTo>
                  <a:pt x="3356" y="585"/>
                </a:lnTo>
                <a:lnTo>
                  <a:pt x="5433" y="495"/>
                </a:lnTo>
                <a:lnTo>
                  <a:pt x="4520" y="431"/>
                </a:lnTo>
                <a:lnTo>
                  <a:pt x="4526" y="438"/>
                </a:lnTo>
                <a:lnTo>
                  <a:pt x="4526" y="431"/>
                </a:lnTo>
                <a:lnTo>
                  <a:pt x="4520" y="431"/>
                </a:lnTo>
                <a:lnTo>
                  <a:pt x="5433" y="495"/>
                </a:lnTo>
                <a:lnTo>
                  <a:pt x="4860" y="553"/>
                </a:lnTo>
                <a:lnTo>
                  <a:pt x="4835" y="553"/>
                </a:lnTo>
                <a:lnTo>
                  <a:pt x="4822" y="560"/>
                </a:lnTo>
                <a:lnTo>
                  <a:pt x="4796" y="560"/>
                </a:lnTo>
                <a:lnTo>
                  <a:pt x="4777" y="566"/>
                </a:lnTo>
                <a:lnTo>
                  <a:pt x="4770" y="579"/>
                </a:lnTo>
                <a:lnTo>
                  <a:pt x="4764" y="579"/>
                </a:lnTo>
                <a:lnTo>
                  <a:pt x="4770" y="585"/>
                </a:lnTo>
                <a:lnTo>
                  <a:pt x="4790" y="579"/>
                </a:lnTo>
                <a:lnTo>
                  <a:pt x="4803" y="585"/>
                </a:lnTo>
                <a:lnTo>
                  <a:pt x="4809" y="585"/>
                </a:lnTo>
                <a:lnTo>
                  <a:pt x="4815" y="579"/>
                </a:lnTo>
                <a:lnTo>
                  <a:pt x="4815" y="566"/>
                </a:lnTo>
                <a:lnTo>
                  <a:pt x="4822" y="566"/>
                </a:lnTo>
                <a:lnTo>
                  <a:pt x="4835" y="579"/>
                </a:lnTo>
                <a:lnTo>
                  <a:pt x="4848" y="566"/>
                </a:lnTo>
                <a:lnTo>
                  <a:pt x="4873" y="553"/>
                </a:lnTo>
                <a:lnTo>
                  <a:pt x="4880" y="547"/>
                </a:lnTo>
                <a:lnTo>
                  <a:pt x="4873" y="547"/>
                </a:lnTo>
                <a:lnTo>
                  <a:pt x="4860" y="553"/>
                </a:lnTo>
                <a:lnTo>
                  <a:pt x="5433" y="495"/>
                </a:lnTo>
                <a:lnTo>
                  <a:pt x="5259" y="457"/>
                </a:lnTo>
                <a:lnTo>
                  <a:pt x="5240" y="450"/>
                </a:lnTo>
                <a:lnTo>
                  <a:pt x="5233" y="450"/>
                </a:lnTo>
                <a:lnTo>
                  <a:pt x="5233" y="457"/>
                </a:lnTo>
                <a:lnTo>
                  <a:pt x="5253" y="470"/>
                </a:lnTo>
                <a:lnTo>
                  <a:pt x="5272" y="457"/>
                </a:lnTo>
                <a:lnTo>
                  <a:pt x="5285" y="450"/>
                </a:lnTo>
                <a:lnTo>
                  <a:pt x="5278" y="444"/>
                </a:lnTo>
                <a:lnTo>
                  <a:pt x="5265" y="450"/>
                </a:lnTo>
                <a:lnTo>
                  <a:pt x="5259" y="457"/>
                </a:lnTo>
                <a:lnTo>
                  <a:pt x="5433" y="495"/>
                </a:lnTo>
                <a:lnTo>
                  <a:pt x="4938" y="270"/>
                </a:lnTo>
                <a:lnTo>
                  <a:pt x="4944" y="270"/>
                </a:lnTo>
                <a:lnTo>
                  <a:pt x="4944" y="264"/>
                </a:lnTo>
                <a:lnTo>
                  <a:pt x="4938" y="251"/>
                </a:lnTo>
                <a:lnTo>
                  <a:pt x="4925" y="251"/>
                </a:lnTo>
                <a:lnTo>
                  <a:pt x="4912" y="264"/>
                </a:lnTo>
                <a:lnTo>
                  <a:pt x="4912" y="270"/>
                </a:lnTo>
                <a:lnTo>
                  <a:pt x="4918" y="270"/>
                </a:lnTo>
                <a:lnTo>
                  <a:pt x="4938" y="270"/>
                </a:lnTo>
                <a:lnTo>
                  <a:pt x="5433" y="495"/>
                </a:lnTo>
                <a:lnTo>
                  <a:pt x="3228" y="418"/>
                </a:lnTo>
                <a:lnTo>
                  <a:pt x="3253" y="418"/>
                </a:lnTo>
                <a:lnTo>
                  <a:pt x="3260" y="418"/>
                </a:lnTo>
                <a:lnTo>
                  <a:pt x="3266" y="405"/>
                </a:lnTo>
                <a:lnTo>
                  <a:pt x="3273" y="405"/>
                </a:lnTo>
                <a:lnTo>
                  <a:pt x="3285" y="393"/>
                </a:lnTo>
                <a:lnTo>
                  <a:pt x="3279" y="393"/>
                </a:lnTo>
                <a:lnTo>
                  <a:pt x="3260" y="399"/>
                </a:lnTo>
                <a:lnTo>
                  <a:pt x="3247" y="405"/>
                </a:lnTo>
                <a:lnTo>
                  <a:pt x="3221" y="405"/>
                </a:lnTo>
                <a:lnTo>
                  <a:pt x="3202" y="405"/>
                </a:lnTo>
                <a:lnTo>
                  <a:pt x="3189" y="412"/>
                </a:lnTo>
                <a:lnTo>
                  <a:pt x="3176" y="425"/>
                </a:lnTo>
                <a:lnTo>
                  <a:pt x="3118" y="444"/>
                </a:lnTo>
                <a:lnTo>
                  <a:pt x="3086" y="457"/>
                </a:lnTo>
                <a:lnTo>
                  <a:pt x="3067" y="476"/>
                </a:lnTo>
                <a:lnTo>
                  <a:pt x="3073" y="476"/>
                </a:lnTo>
                <a:lnTo>
                  <a:pt x="3080" y="470"/>
                </a:lnTo>
                <a:lnTo>
                  <a:pt x="3105" y="450"/>
                </a:lnTo>
                <a:lnTo>
                  <a:pt x="3170" y="431"/>
                </a:lnTo>
                <a:lnTo>
                  <a:pt x="3195" y="425"/>
                </a:lnTo>
                <a:lnTo>
                  <a:pt x="3189" y="431"/>
                </a:lnTo>
                <a:lnTo>
                  <a:pt x="3208" y="438"/>
                </a:lnTo>
                <a:lnTo>
                  <a:pt x="3221" y="444"/>
                </a:lnTo>
                <a:lnTo>
                  <a:pt x="3228" y="444"/>
                </a:lnTo>
                <a:lnTo>
                  <a:pt x="3228" y="438"/>
                </a:lnTo>
                <a:lnTo>
                  <a:pt x="3215" y="431"/>
                </a:lnTo>
                <a:lnTo>
                  <a:pt x="3208" y="431"/>
                </a:lnTo>
                <a:lnTo>
                  <a:pt x="3208" y="418"/>
                </a:lnTo>
                <a:lnTo>
                  <a:pt x="3215" y="418"/>
                </a:lnTo>
                <a:lnTo>
                  <a:pt x="3228" y="418"/>
                </a:lnTo>
                <a:lnTo>
                  <a:pt x="5433" y="495"/>
                </a:lnTo>
                <a:lnTo>
                  <a:pt x="2983" y="502"/>
                </a:lnTo>
                <a:lnTo>
                  <a:pt x="2990" y="508"/>
                </a:lnTo>
                <a:lnTo>
                  <a:pt x="2996" y="502"/>
                </a:lnTo>
                <a:lnTo>
                  <a:pt x="2990" y="502"/>
                </a:lnTo>
                <a:lnTo>
                  <a:pt x="2983" y="502"/>
                </a:lnTo>
                <a:lnTo>
                  <a:pt x="5433" y="495"/>
                </a:lnTo>
                <a:lnTo>
                  <a:pt x="3009" y="502"/>
                </a:lnTo>
                <a:lnTo>
                  <a:pt x="3015" y="508"/>
                </a:lnTo>
                <a:lnTo>
                  <a:pt x="3022" y="502"/>
                </a:lnTo>
                <a:lnTo>
                  <a:pt x="3009" y="502"/>
                </a:lnTo>
                <a:lnTo>
                  <a:pt x="3003" y="502"/>
                </a:lnTo>
                <a:lnTo>
                  <a:pt x="3009" y="502"/>
                </a:lnTo>
                <a:lnTo>
                  <a:pt x="5433" y="495"/>
                </a:lnTo>
                <a:lnTo>
                  <a:pt x="3073" y="418"/>
                </a:lnTo>
                <a:lnTo>
                  <a:pt x="3086" y="412"/>
                </a:lnTo>
                <a:lnTo>
                  <a:pt x="3105" y="412"/>
                </a:lnTo>
                <a:lnTo>
                  <a:pt x="3118" y="412"/>
                </a:lnTo>
                <a:lnTo>
                  <a:pt x="3157" y="412"/>
                </a:lnTo>
                <a:lnTo>
                  <a:pt x="3170" y="412"/>
                </a:lnTo>
                <a:lnTo>
                  <a:pt x="3170" y="405"/>
                </a:lnTo>
                <a:lnTo>
                  <a:pt x="3163" y="405"/>
                </a:lnTo>
                <a:lnTo>
                  <a:pt x="3131" y="405"/>
                </a:lnTo>
                <a:lnTo>
                  <a:pt x="3125" y="405"/>
                </a:lnTo>
                <a:lnTo>
                  <a:pt x="3118" y="399"/>
                </a:lnTo>
                <a:lnTo>
                  <a:pt x="3125" y="399"/>
                </a:lnTo>
                <a:lnTo>
                  <a:pt x="3125" y="393"/>
                </a:lnTo>
                <a:lnTo>
                  <a:pt x="3105" y="399"/>
                </a:lnTo>
                <a:lnTo>
                  <a:pt x="3093" y="399"/>
                </a:lnTo>
                <a:lnTo>
                  <a:pt x="3073" y="405"/>
                </a:lnTo>
                <a:lnTo>
                  <a:pt x="3048" y="405"/>
                </a:lnTo>
                <a:lnTo>
                  <a:pt x="3022" y="412"/>
                </a:lnTo>
                <a:lnTo>
                  <a:pt x="3028" y="418"/>
                </a:lnTo>
                <a:lnTo>
                  <a:pt x="3048" y="412"/>
                </a:lnTo>
                <a:lnTo>
                  <a:pt x="3060" y="412"/>
                </a:lnTo>
                <a:lnTo>
                  <a:pt x="3067" y="412"/>
                </a:lnTo>
                <a:lnTo>
                  <a:pt x="3028" y="425"/>
                </a:lnTo>
                <a:lnTo>
                  <a:pt x="2996" y="444"/>
                </a:lnTo>
                <a:lnTo>
                  <a:pt x="2958" y="457"/>
                </a:lnTo>
                <a:lnTo>
                  <a:pt x="2945" y="476"/>
                </a:lnTo>
                <a:lnTo>
                  <a:pt x="2938" y="476"/>
                </a:lnTo>
                <a:lnTo>
                  <a:pt x="2945" y="476"/>
                </a:lnTo>
                <a:lnTo>
                  <a:pt x="2958" y="476"/>
                </a:lnTo>
                <a:lnTo>
                  <a:pt x="2958" y="470"/>
                </a:lnTo>
                <a:lnTo>
                  <a:pt x="2977" y="457"/>
                </a:lnTo>
                <a:lnTo>
                  <a:pt x="3022" y="444"/>
                </a:lnTo>
                <a:lnTo>
                  <a:pt x="3060" y="425"/>
                </a:lnTo>
                <a:lnTo>
                  <a:pt x="3073" y="418"/>
                </a:lnTo>
                <a:lnTo>
                  <a:pt x="5433" y="495"/>
                </a:lnTo>
                <a:lnTo>
                  <a:pt x="3003" y="405"/>
                </a:lnTo>
                <a:lnTo>
                  <a:pt x="2996" y="405"/>
                </a:lnTo>
                <a:lnTo>
                  <a:pt x="2990" y="405"/>
                </a:lnTo>
                <a:lnTo>
                  <a:pt x="2983" y="405"/>
                </a:lnTo>
                <a:lnTo>
                  <a:pt x="2990" y="412"/>
                </a:lnTo>
                <a:lnTo>
                  <a:pt x="2996" y="412"/>
                </a:lnTo>
                <a:lnTo>
                  <a:pt x="3003" y="405"/>
                </a:lnTo>
                <a:lnTo>
                  <a:pt x="5433" y="495"/>
                </a:lnTo>
                <a:lnTo>
                  <a:pt x="4648" y="450"/>
                </a:lnTo>
                <a:lnTo>
                  <a:pt x="4635" y="444"/>
                </a:lnTo>
                <a:lnTo>
                  <a:pt x="4623" y="444"/>
                </a:lnTo>
                <a:lnTo>
                  <a:pt x="4629" y="450"/>
                </a:lnTo>
                <a:lnTo>
                  <a:pt x="4635" y="457"/>
                </a:lnTo>
                <a:lnTo>
                  <a:pt x="4642" y="457"/>
                </a:lnTo>
                <a:lnTo>
                  <a:pt x="4648" y="470"/>
                </a:lnTo>
                <a:lnTo>
                  <a:pt x="4655" y="470"/>
                </a:lnTo>
                <a:lnTo>
                  <a:pt x="4661" y="457"/>
                </a:lnTo>
                <a:lnTo>
                  <a:pt x="4655" y="450"/>
                </a:lnTo>
                <a:lnTo>
                  <a:pt x="4648" y="450"/>
                </a:lnTo>
                <a:lnTo>
                  <a:pt x="5433" y="495"/>
                </a:lnTo>
                <a:lnTo>
                  <a:pt x="4603" y="444"/>
                </a:lnTo>
                <a:lnTo>
                  <a:pt x="4603" y="450"/>
                </a:lnTo>
                <a:lnTo>
                  <a:pt x="4610" y="450"/>
                </a:lnTo>
                <a:lnTo>
                  <a:pt x="4610" y="444"/>
                </a:lnTo>
                <a:lnTo>
                  <a:pt x="4603" y="444"/>
                </a:lnTo>
                <a:lnTo>
                  <a:pt x="5433" y="495"/>
                </a:lnTo>
                <a:lnTo>
                  <a:pt x="4719" y="290"/>
                </a:lnTo>
                <a:lnTo>
                  <a:pt x="4642" y="296"/>
                </a:lnTo>
                <a:lnTo>
                  <a:pt x="4603" y="309"/>
                </a:lnTo>
                <a:lnTo>
                  <a:pt x="4597" y="309"/>
                </a:lnTo>
                <a:lnTo>
                  <a:pt x="4584" y="315"/>
                </a:lnTo>
                <a:lnTo>
                  <a:pt x="4558" y="315"/>
                </a:lnTo>
                <a:lnTo>
                  <a:pt x="4533" y="328"/>
                </a:lnTo>
                <a:lnTo>
                  <a:pt x="4513" y="341"/>
                </a:lnTo>
                <a:lnTo>
                  <a:pt x="4507" y="341"/>
                </a:lnTo>
                <a:lnTo>
                  <a:pt x="4488" y="328"/>
                </a:lnTo>
                <a:lnTo>
                  <a:pt x="4481" y="328"/>
                </a:lnTo>
                <a:lnTo>
                  <a:pt x="4468" y="328"/>
                </a:lnTo>
                <a:lnTo>
                  <a:pt x="4462" y="335"/>
                </a:lnTo>
                <a:lnTo>
                  <a:pt x="4494" y="348"/>
                </a:lnTo>
                <a:lnTo>
                  <a:pt x="4571" y="373"/>
                </a:lnTo>
                <a:lnTo>
                  <a:pt x="4610" y="373"/>
                </a:lnTo>
                <a:lnTo>
                  <a:pt x="4635" y="380"/>
                </a:lnTo>
                <a:lnTo>
                  <a:pt x="4661" y="373"/>
                </a:lnTo>
                <a:lnTo>
                  <a:pt x="4597" y="367"/>
                </a:lnTo>
                <a:lnTo>
                  <a:pt x="4533" y="341"/>
                </a:lnTo>
                <a:lnTo>
                  <a:pt x="4623" y="309"/>
                </a:lnTo>
                <a:lnTo>
                  <a:pt x="4706" y="296"/>
                </a:lnTo>
                <a:lnTo>
                  <a:pt x="4777" y="290"/>
                </a:lnTo>
                <a:lnTo>
                  <a:pt x="4719" y="290"/>
                </a:lnTo>
                <a:lnTo>
                  <a:pt x="5433" y="495"/>
                </a:lnTo>
                <a:lnTo>
                  <a:pt x="4584" y="444"/>
                </a:lnTo>
                <a:lnTo>
                  <a:pt x="4590" y="450"/>
                </a:lnTo>
                <a:lnTo>
                  <a:pt x="4590" y="444"/>
                </a:lnTo>
                <a:lnTo>
                  <a:pt x="4584" y="444"/>
                </a:lnTo>
                <a:lnTo>
                  <a:pt x="5433" y="495"/>
                </a:lnTo>
                <a:lnTo>
                  <a:pt x="2733" y="534"/>
                </a:lnTo>
                <a:lnTo>
                  <a:pt x="2713" y="534"/>
                </a:lnTo>
                <a:lnTo>
                  <a:pt x="2707" y="534"/>
                </a:lnTo>
                <a:lnTo>
                  <a:pt x="2694" y="547"/>
                </a:lnTo>
                <a:lnTo>
                  <a:pt x="2694" y="553"/>
                </a:lnTo>
                <a:lnTo>
                  <a:pt x="2700" y="547"/>
                </a:lnTo>
                <a:lnTo>
                  <a:pt x="2707" y="540"/>
                </a:lnTo>
                <a:lnTo>
                  <a:pt x="2713" y="540"/>
                </a:lnTo>
                <a:lnTo>
                  <a:pt x="2726" y="534"/>
                </a:lnTo>
                <a:lnTo>
                  <a:pt x="2733" y="534"/>
                </a:lnTo>
                <a:lnTo>
                  <a:pt x="5433" y="495"/>
                </a:lnTo>
                <a:lnTo>
                  <a:pt x="3877" y="238"/>
                </a:lnTo>
                <a:lnTo>
                  <a:pt x="3877" y="232"/>
                </a:lnTo>
                <a:lnTo>
                  <a:pt x="3870" y="232"/>
                </a:lnTo>
                <a:lnTo>
                  <a:pt x="3877" y="238"/>
                </a:lnTo>
                <a:lnTo>
                  <a:pt x="5433" y="495"/>
                </a:lnTo>
                <a:lnTo>
                  <a:pt x="1055" y="103"/>
                </a:lnTo>
                <a:lnTo>
                  <a:pt x="1048" y="116"/>
                </a:lnTo>
                <a:lnTo>
                  <a:pt x="1048" y="123"/>
                </a:lnTo>
                <a:lnTo>
                  <a:pt x="1048" y="129"/>
                </a:lnTo>
                <a:lnTo>
                  <a:pt x="1055" y="116"/>
                </a:lnTo>
                <a:lnTo>
                  <a:pt x="1055" y="103"/>
                </a:lnTo>
                <a:lnTo>
                  <a:pt x="5433" y="495"/>
                </a:lnTo>
                <a:lnTo>
                  <a:pt x="1415" y="502"/>
                </a:lnTo>
                <a:lnTo>
                  <a:pt x="1434" y="508"/>
                </a:lnTo>
                <a:lnTo>
                  <a:pt x="1440" y="502"/>
                </a:lnTo>
                <a:lnTo>
                  <a:pt x="1428" y="495"/>
                </a:lnTo>
                <a:lnTo>
                  <a:pt x="1408" y="489"/>
                </a:lnTo>
                <a:lnTo>
                  <a:pt x="1395" y="489"/>
                </a:lnTo>
                <a:lnTo>
                  <a:pt x="1402" y="495"/>
                </a:lnTo>
                <a:lnTo>
                  <a:pt x="1415" y="502"/>
                </a:lnTo>
                <a:lnTo>
                  <a:pt x="5433" y="495"/>
                </a:lnTo>
                <a:lnTo>
                  <a:pt x="1023" y="116"/>
                </a:lnTo>
                <a:lnTo>
                  <a:pt x="1035" y="123"/>
                </a:lnTo>
                <a:lnTo>
                  <a:pt x="1042" y="123"/>
                </a:lnTo>
                <a:lnTo>
                  <a:pt x="1042" y="116"/>
                </a:lnTo>
                <a:lnTo>
                  <a:pt x="1035" y="110"/>
                </a:lnTo>
                <a:lnTo>
                  <a:pt x="1023" y="110"/>
                </a:lnTo>
                <a:lnTo>
                  <a:pt x="1023" y="116"/>
                </a:lnTo>
                <a:lnTo>
                  <a:pt x="5433" y="495"/>
                </a:lnTo>
                <a:lnTo>
                  <a:pt x="1440" y="33"/>
                </a:lnTo>
                <a:lnTo>
                  <a:pt x="1428" y="26"/>
                </a:lnTo>
                <a:lnTo>
                  <a:pt x="1415" y="20"/>
                </a:lnTo>
                <a:lnTo>
                  <a:pt x="1415" y="26"/>
                </a:lnTo>
                <a:lnTo>
                  <a:pt x="1428" y="39"/>
                </a:lnTo>
                <a:lnTo>
                  <a:pt x="1440" y="33"/>
                </a:lnTo>
                <a:lnTo>
                  <a:pt x="5433" y="495"/>
                </a:lnTo>
                <a:lnTo>
                  <a:pt x="785" y="65"/>
                </a:lnTo>
                <a:lnTo>
                  <a:pt x="785" y="71"/>
                </a:lnTo>
                <a:lnTo>
                  <a:pt x="798" y="65"/>
                </a:lnTo>
                <a:lnTo>
                  <a:pt x="791" y="65"/>
                </a:lnTo>
                <a:lnTo>
                  <a:pt x="785" y="65"/>
                </a:lnTo>
                <a:lnTo>
                  <a:pt x="5433" y="495"/>
                </a:lnTo>
                <a:lnTo>
                  <a:pt x="823" y="71"/>
                </a:lnTo>
                <a:lnTo>
                  <a:pt x="817" y="71"/>
                </a:lnTo>
                <a:lnTo>
                  <a:pt x="830" y="78"/>
                </a:lnTo>
                <a:lnTo>
                  <a:pt x="830" y="71"/>
                </a:lnTo>
                <a:lnTo>
                  <a:pt x="823" y="71"/>
                </a:lnTo>
                <a:lnTo>
                  <a:pt x="5433" y="495"/>
                </a:lnTo>
                <a:lnTo>
                  <a:pt x="1537" y="412"/>
                </a:lnTo>
                <a:lnTo>
                  <a:pt x="1537" y="405"/>
                </a:lnTo>
                <a:lnTo>
                  <a:pt x="1530" y="399"/>
                </a:lnTo>
                <a:lnTo>
                  <a:pt x="1524" y="399"/>
                </a:lnTo>
                <a:lnTo>
                  <a:pt x="1524" y="405"/>
                </a:lnTo>
                <a:lnTo>
                  <a:pt x="1530" y="412"/>
                </a:lnTo>
                <a:lnTo>
                  <a:pt x="1537" y="412"/>
                </a:lnTo>
                <a:lnTo>
                  <a:pt x="5433" y="495"/>
                </a:lnTo>
                <a:lnTo>
                  <a:pt x="1511" y="65"/>
                </a:lnTo>
                <a:lnTo>
                  <a:pt x="1505" y="65"/>
                </a:lnTo>
                <a:lnTo>
                  <a:pt x="1498" y="65"/>
                </a:lnTo>
                <a:lnTo>
                  <a:pt x="1505" y="65"/>
                </a:lnTo>
                <a:lnTo>
                  <a:pt x="1511" y="65"/>
                </a:lnTo>
                <a:lnTo>
                  <a:pt x="5433" y="495"/>
                </a:lnTo>
                <a:lnTo>
                  <a:pt x="1087" y="123"/>
                </a:lnTo>
                <a:lnTo>
                  <a:pt x="1093" y="123"/>
                </a:lnTo>
                <a:lnTo>
                  <a:pt x="1100" y="116"/>
                </a:lnTo>
                <a:lnTo>
                  <a:pt x="1087" y="116"/>
                </a:lnTo>
                <a:lnTo>
                  <a:pt x="1087" y="123"/>
                </a:lnTo>
                <a:lnTo>
                  <a:pt x="5433" y="495"/>
                </a:lnTo>
                <a:lnTo>
                  <a:pt x="1350" y="303"/>
                </a:lnTo>
                <a:lnTo>
                  <a:pt x="1286" y="290"/>
                </a:lnTo>
                <a:lnTo>
                  <a:pt x="1260" y="290"/>
                </a:lnTo>
                <a:lnTo>
                  <a:pt x="1241" y="290"/>
                </a:lnTo>
                <a:lnTo>
                  <a:pt x="1228" y="283"/>
                </a:lnTo>
                <a:lnTo>
                  <a:pt x="1222" y="283"/>
                </a:lnTo>
                <a:lnTo>
                  <a:pt x="1209" y="290"/>
                </a:lnTo>
                <a:lnTo>
                  <a:pt x="1183" y="290"/>
                </a:lnTo>
                <a:lnTo>
                  <a:pt x="1183" y="296"/>
                </a:lnTo>
                <a:lnTo>
                  <a:pt x="1203" y="296"/>
                </a:lnTo>
                <a:lnTo>
                  <a:pt x="1312" y="309"/>
                </a:lnTo>
                <a:lnTo>
                  <a:pt x="1363" y="309"/>
                </a:lnTo>
                <a:lnTo>
                  <a:pt x="1395" y="309"/>
                </a:lnTo>
                <a:lnTo>
                  <a:pt x="1395" y="309"/>
                </a:lnTo>
                <a:lnTo>
                  <a:pt x="1370" y="309"/>
                </a:lnTo>
                <a:lnTo>
                  <a:pt x="1350" y="303"/>
                </a:lnTo>
                <a:lnTo>
                  <a:pt x="5433" y="495"/>
                </a:lnTo>
                <a:lnTo>
                  <a:pt x="939" y="97"/>
                </a:lnTo>
                <a:lnTo>
                  <a:pt x="945" y="97"/>
                </a:lnTo>
                <a:lnTo>
                  <a:pt x="933" y="90"/>
                </a:lnTo>
                <a:lnTo>
                  <a:pt x="926" y="90"/>
                </a:lnTo>
                <a:lnTo>
                  <a:pt x="939" y="97"/>
                </a:lnTo>
                <a:lnTo>
                  <a:pt x="5433" y="495"/>
                </a:lnTo>
                <a:lnTo>
                  <a:pt x="3774" y="187"/>
                </a:lnTo>
                <a:lnTo>
                  <a:pt x="3780" y="187"/>
                </a:lnTo>
                <a:lnTo>
                  <a:pt x="3774" y="180"/>
                </a:lnTo>
                <a:lnTo>
                  <a:pt x="3774" y="187"/>
                </a:lnTo>
                <a:lnTo>
                  <a:pt x="5433" y="495"/>
                </a:lnTo>
                <a:lnTo>
                  <a:pt x="393" y="502"/>
                </a:lnTo>
                <a:lnTo>
                  <a:pt x="386" y="483"/>
                </a:lnTo>
                <a:lnTo>
                  <a:pt x="380" y="483"/>
                </a:lnTo>
                <a:lnTo>
                  <a:pt x="386" y="495"/>
                </a:lnTo>
                <a:lnTo>
                  <a:pt x="393" y="502"/>
                </a:lnTo>
                <a:lnTo>
                  <a:pt x="5433" y="495"/>
                </a:lnTo>
                <a:lnTo>
                  <a:pt x="605" y="547"/>
                </a:lnTo>
                <a:lnTo>
                  <a:pt x="598" y="547"/>
                </a:lnTo>
                <a:lnTo>
                  <a:pt x="598" y="553"/>
                </a:lnTo>
                <a:lnTo>
                  <a:pt x="605" y="547"/>
                </a:lnTo>
                <a:lnTo>
                  <a:pt x="5433" y="495"/>
                </a:lnTo>
                <a:lnTo>
                  <a:pt x="515" y="521"/>
                </a:lnTo>
                <a:lnTo>
                  <a:pt x="515" y="528"/>
                </a:lnTo>
                <a:lnTo>
                  <a:pt x="515" y="534"/>
                </a:lnTo>
                <a:lnTo>
                  <a:pt x="528" y="528"/>
                </a:lnTo>
                <a:lnTo>
                  <a:pt x="521" y="528"/>
                </a:lnTo>
                <a:lnTo>
                  <a:pt x="521" y="521"/>
                </a:lnTo>
                <a:lnTo>
                  <a:pt x="515" y="521"/>
                </a:lnTo>
                <a:lnTo>
                  <a:pt x="5433" y="495"/>
                </a:lnTo>
                <a:lnTo>
                  <a:pt x="450" y="303"/>
                </a:lnTo>
                <a:lnTo>
                  <a:pt x="418" y="296"/>
                </a:lnTo>
                <a:lnTo>
                  <a:pt x="393" y="296"/>
                </a:lnTo>
                <a:lnTo>
                  <a:pt x="373" y="296"/>
                </a:lnTo>
                <a:lnTo>
                  <a:pt x="335" y="290"/>
                </a:lnTo>
                <a:lnTo>
                  <a:pt x="322" y="290"/>
                </a:lnTo>
                <a:lnTo>
                  <a:pt x="309" y="290"/>
                </a:lnTo>
                <a:lnTo>
                  <a:pt x="290" y="283"/>
                </a:lnTo>
                <a:lnTo>
                  <a:pt x="270" y="290"/>
                </a:lnTo>
                <a:lnTo>
                  <a:pt x="283" y="296"/>
                </a:lnTo>
                <a:lnTo>
                  <a:pt x="309" y="296"/>
                </a:lnTo>
                <a:lnTo>
                  <a:pt x="309" y="303"/>
                </a:lnTo>
                <a:lnTo>
                  <a:pt x="309" y="309"/>
                </a:lnTo>
                <a:lnTo>
                  <a:pt x="328" y="315"/>
                </a:lnTo>
                <a:lnTo>
                  <a:pt x="360" y="315"/>
                </a:lnTo>
                <a:lnTo>
                  <a:pt x="386" y="315"/>
                </a:lnTo>
                <a:lnTo>
                  <a:pt x="405" y="315"/>
                </a:lnTo>
                <a:lnTo>
                  <a:pt x="405" y="309"/>
                </a:lnTo>
                <a:lnTo>
                  <a:pt x="386" y="309"/>
                </a:lnTo>
                <a:lnTo>
                  <a:pt x="373" y="309"/>
                </a:lnTo>
                <a:lnTo>
                  <a:pt x="367" y="309"/>
                </a:lnTo>
                <a:lnTo>
                  <a:pt x="348" y="309"/>
                </a:lnTo>
                <a:lnTo>
                  <a:pt x="335" y="309"/>
                </a:lnTo>
                <a:lnTo>
                  <a:pt x="328" y="309"/>
                </a:lnTo>
                <a:lnTo>
                  <a:pt x="322" y="303"/>
                </a:lnTo>
                <a:lnTo>
                  <a:pt x="341" y="303"/>
                </a:lnTo>
                <a:lnTo>
                  <a:pt x="373" y="303"/>
                </a:lnTo>
                <a:lnTo>
                  <a:pt x="412" y="309"/>
                </a:lnTo>
                <a:lnTo>
                  <a:pt x="431" y="309"/>
                </a:lnTo>
                <a:lnTo>
                  <a:pt x="450" y="309"/>
                </a:lnTo>
                <a:lnTo>
                  <a:pt x="463" y="309"/>
                </a:lnTo>
                <a:lnTo>
                  <a:pt x="450" y="303"/>
                </a:lnTo>
                <a:lnTo>
                  <a:pt x="5433" y="495"/>
                </a:lnTo>
                <a:lnTo>
                  <a:pt x="528" y="290"/>
                </a:lnTo>
                <a:lnTo>
                  <a:pt x="553" y="290"/>
                </a:lnTo>
                <a:lnTo>
                  <a:pt x="598" y="290"/>
                </a:lnTo>
                <a:lnTo>
                  <a:pt x="598" y="283"/>
                </a:lnTo>
                <a:lnTo>
                  <a:pt x="605" y="283"/>
                </a:lnTo>
                <a:lnTo>
                  <a:pt x="624" y="283"/>
                </a:lnTo>
                <a:lnTo>
                  <a:pt x="637" y="283"/>
                </a:lnTo>
                <a:lnTo>
                  <a:pt x="630" y="277"/>
                </a:lnTo>
                <a:lnTo>
                  <a:pt x="618" y="277"/>
                </a:lnTo>
                <a:lnTo>
                  <a:pt x="605" y="277"/>
                </a:lnTo>
                <a:lnTo>
                  <a:pt x="592" y="283"/>
                </a:lnTo>
                <a:lnTo>
                  <a:pt x="579" y="283"/>
                </a:lnTo>
                <a:lnTo>
                  <a:pt x="540" y="283"/>
                </a:lnTo>
                <a:lnTo>
                  <a:pt x="515" y="290"/>
                </a:lnTo>
                <a:lnTo>
                  <a:pt x="508" y="290"/>
                </a:lnTo>
                <a:lnTo>
                  <a:pt x="476" y="296"/>
                </a:lnTo>
                <a:lnTo>
                  <a:pt x="515" y="296"/>
                </a:lnTo>
                <a:lnTo>
                  <a:pt x="521" y="296"/>
                </a:lnTo>
                <a:lnTo>
                  <a:pt x="528" y="290"/>
                </a:lnTo>
                <a:lnTo>
                  <a:pt x="5433" y="495"/>
                </a:lnTo>
                <a:lnTo>
                  <a:pt x="926" y="354"/>
                </a:lnTo>
                <a:lnTo>
                  <a:pt x="900" y="341"/>
                </a:lnTo>
                <a:lnTo>
                  <a:pt x="875" y="328"/>
                </a:lnTo>
                <a:lnTo>
                  <a:pt x="843" y="328"/>
                </a:lnTo>
                <a:lnTo>
                  <a:pt x="836" y="328"/>
                </a:lnTo>
                <a:lnTo>
                  <a:pt x="843" y="335"/>
                </a:lnTo>
                <a:lnTo>
                  <a:pt x="862" y="341"/>
                </a:lnTo>
                <a:lnTo>
                  <a:pt x="894" y="367"/>
                </a:lnTo>
                <a:lnTo>
                  <a:pt x="926" y="380"/>
                </a:lnTo>
                <a:lnTo>
                  <a:pt x="965" y="393"/>
                </a:lnTo>
                <a:lnTo>
                  <a:pt x="1138" y="457"/>
                </a:lnTo>
                <a:lnTo>
                  <a:pt x="1203" y="489"/>
                </a:lnTo>
                <a:lnTo>
                  <a:pt x="1235" y="502"/>
                </a:lnTo>
                <a:lnTo>
                  <a:pt x="1241" y="502"/>
                </a:lnTo>
                <a:lnTo>
                  <a:pt x="1068" y="425"/>
                </a:lnTo>
                <a:lnTo>
                  <a:pt x="926" y="354"/>
                </a:lnTo>
                <a:lnTo>
                  <a:pt x="5433" y="495"/>
                </a:lnTo>
                <a:lnTo>
                  <a:pt x="418" y="322"/>
                </a:lnTo>
                <a:lnTo>
                  <a:pt x="412" y="328"/>
                </a:lnTo>
                <a:lnTo>
                  <a:pt x="431" y="322"/>
                </a:lnTo>
                <a:lnTo>
                  <a:pt x="438" y="315"/>
                </a:lnTo>
                <a:lnTo>
                  <a:pt x="425" y="315"/>
                </a:lnTo>
                <a:lnTo>
                  <a:pt x="418" y="322"/>
                </a:lnTo>
                <a:lnTo>
                  <a:pt x="5433" y="495"/>
                </a:lnTo>
                <a:lnTo>
                  <a:pt x="1318" y="508"/>
                </a:lnTo>
                <a:lnTo>
                  <a:pt x="1331" y="495"/>
                </a:lnTo>
                <a:lnTo>
                  <a:pt x="1344" y="489"/>
                </a:lnTo>
                <a:lnTo>
                  <a:pt x="1363" y="489"/>
                </a:lnTo>
                <a:lnTo>
                  <a:pt x="1389" y="495"/>
                </a:lnTo>
                <a:lnTo>
                  <a:pt x="1389" y="489"/>
                </a:lnTo>
                <a:lnTo>
                  <a:pt x="1357" y="476"/>
                </a:lnTo>
                <a:lnTo>
                  <a:pt x="1331" y="470"/>
                </a:lnTo>
                <a:lnTo>
                  <a:pt x="1260" y="444"/>
                </a:lnTo>
                <a:lnTo>
                  <a:pt x="1235" y="444"/>
                </a:lnTo>
                <a:lnTo>
                  <a:pt x="1215" y="438"/>
                </a:lnTo>
                <a:lnTo>
                  <a:pt x="1209" y="431"/>
                </a:lnTo>
                <a:lnTo>
                  <a:pt x="1203" y="438"/>
                </a:lnTo>
                <a:lnTo>
                  <a:pt x="1196" y="444"/>
                </a:lnTo>
                <a:lnTo>
                  <a:pt x="1203" y="444"/>
                </a:lnTo>
                <a:lnTo>
                  <a:pt x="1222" y="450"/>
                </a:lnTo>
                <a:lnTo>
                  <a:pt x="1235" y="450"/>
                </a:lnTo>
                <a:lnTo>
                  <a:pt x="1248" y="450"/>
                </a:lnTo>
                <a:lnTo>
                  <a:pt x="1286" y="470"/>
                </a:lnTo>
                <a:lnTo>
                  <a:pt x="1312" y="476"/>
                </a:lnTo>
                <a:lnTo>
                  <a:pt x="1338" y="476"/>
                </a:lnTo>
                <a:lnTo>
                  <a:pt x="1331" y="489"/>
                </a:lnTo>
                <a:lnTo>
                  <a:pt x="1318" y="502"/>
                </a:lnTo>
                <a:lnTo>
                  <a:pt x="1318" y="508"/>
                </a:lnTo>
                <a:lnTo>
                  <a:pt x="5433" y="495"/>
                </a:lnTo>
                <a:lnTo>
                  <a:pt x="450" y="328"/>
                </a:lnTo>
                <a:lnTo>
                  <a:pt x="470" y="328"/>
                </a:lnTo>
                <a:lnTo>
                  <a:pt x="476" y="328"/>
                </a:lnTo>
                <a:lnTo>
                  <a:pt x="476" y="322"/>
                </a:lnTo>
                <a:lnTo>
                  <a:pt x="470" y="322"/>
                </a:lnTo>
                <a:lnTo>
                  <a:pt x="450" y="322"/>
                </a:lnTo>
                <a:lnTo>
                  <a:pt x="450" y="328"/>
                </a:lnTo>
                <a:lnTo>
                  <a:pt x="444" y="328"/>
                </a:lnTo>
                <a:lnTo>
                  <a:pt x="450" y="328"/>
                </a:lnTo>
                <a:lnTo>
                  <a:pt x="5433" y="495"/>
                </a:lnTo>
                <a:lnTo>
                  <a:pt x="566" y="193"/>
                </a:lnTo>
                <a:lnTo>
                  <a:pt x="547" y="193"/>
                </a:lnTo>
                <a:lnTo>
                  <a:pt x="547" y="200"/>
                </a:lnTo>
                <a:lnTo>
                  <a:pt x="547" y="206"/>
                </a:lnTo>
                <a:lnTo>
                  <a:pt x="553" y="206"/>
                </a:lnTo>
                <a:lnTo>
                  <a:pt x="566" y="193"/>
                </a:lnTo>
                <a:lnTo>
                  <a:pt x="5433" y="495"/>
                </a:lnTo>
                <a:lnTo>
                  <a:pt x="277" y="58"/>
                </a:lnTo>
                <a:lnTo>
                  <a:pt x="270" y="52"/>
                </a:lnTo>
                <a:lnTo>
                  <a:pt x="264" y="52"/>
                </a:lnTo>
                <a:lnTo>
                  <a:pt x="264" y="58"/>
                </a:lnTo>
                <a:lnTo>
                  <a:pt x="277" y="58"/>
                </a:lnTo>
                <a:lnTo>
                  <a:pt x="5433" y="495"/>
                </a:lnTo>
                <a:lnTo>
                  <a:pt x="290" y="450"/>
                </a:lnTo>
                <a:lnTo>
                  <a:pt x="258" y="450"/>
                </a:lnTo>
                <a:lnTo>
                  <a:pt x="245" y="450"/>
                </a:lnTo>
                <a:lnTo>
                  <a:pt x="245" y="457"/>
                </a:lnTo>
                <a:lnTo>
                  <a:pt x="277" y="457"/>
                </a:lnTo>
                <a:lnTo>
                  <a:pt x="290" y="457"/>
                </a:lnTo>
                <a:lnTo>
                  <a:pt x="309" y="450"/>
                </a:lnTo>
                <a:lnTo>
                  <a:pt x="303" y="450"/>
                </a:lnTo>
                <a:lnTo>
                  <a:pt x="290" y="450"/>
                </a:lnTo>
                <a:lnTo>
                  <a:pt x="5433" y="495"/>
                </a:lnTo>
                <a:lnTo>
                  <a:pt x="193" y="213"/>
                </a:lnTo>
                <a:lnTo>
                  <a:pt x="193" y="219"/>
                </a:lnTo>
                <a:lnTo>
                  <a:pt x="206" y="219"/>
                </a:lnTo>
                <a:lnTo>
                  <a:pt x="200" y="213"/>
                </a:lnTo>
                <a:lnTo>
                  <a:pt x="193" y="213"/>
                </a:lnTo>
                <a:lnTo>
                  <a:pt x="5433" y="495"/>
                </a:lnTo>
                <a:lnTo>
                  <a:pt x="225" y="450"/>
                </a:lnTo>
                <a:lnTo>
                  <a:pt x="219" y="457"/>
                </a:lnTo>
                <a:lnTo>
                  <a:pt x="225" y="470"/>
                </a:lnTo>
                <a:lnTo>
                  <a:pt x="238" y="470"/>
                </a:lnTo>
                <a:lnTo>
                  <a:pt x="238" y="457"/>
                </a:lnTo>
                <a:lnTo>
                  <a:pt x="238" y="450"/>
                </a:lnTo>
                <a:lnTo>
                  <a:pt x="225" y="450"/>
                </a:lnTo>
                <a:lnTo>
                  <a:pt x="5433" y="495"/>
                </a:lnTo>
                <a:lnTo>
                  <a:pt x="161" y="225"/>
                </a:lnTo>
                <a:lnTo>
                  <a:pt x="174" y="225"/>
                </a:lnTo>
                <a:lnTo>
                  <a:pt x="168" y="219"/>
                </a:lnTo>
                <a:lnTo>
                  <a:pt x="155" y="225"/>
                </a:lnTo>
                <a:lnTo>
                  <a:pt x="161" y="225"/>
                </a:lnTo>
                <a:lnTo>
                  <a:pt x="5433" y="495"/>
                </a:lnTo>
                <a:lnTo>
                  <a:pt x="78" y="290"/>
                </a:lnTo>
                <a:lnTo>
                  <a:pt x="84" y="296"/>
                </a:lnTo>
                <a:lnTo>
                  <a:pt x="103" y="303"/>
                </a:lnTo>
                <a:lnTo>
                  <a:pt x="129" y="315"/>
                </a:lnTo>
                <a:lnTo>
                  <a:pt x="103" y="309"/>
                </a:lnTo>
                <a:lnTo>
                  <a:pt x="84" y="309"/>
                </a:lnTo>
                <a:lnTo>
                  <a:pt x="71" y="315"/>
                </a:lnTo>
                <a:lnTo>
                  <a:pt x="97" y="322"/>
                </a:lnTo>
                <a:lnTo>
                  <a:pt x="129" y="322"/>
                </a:lnTo>
                <a:lnTo>
                  <a:pt x="161" y="335"/>
                </a:lnTo>
                <a:lnTo>
                  <a:pt x="187" y="348"/>
                </a:lnTo>
                <a:lnTo>
                  <a:pt x="200" y="354"/>
                </a:lnTo>
                <a:lnTo>
                  <a:pt x="219" y="354"/>
                </a:lnTo>
                <a:lnTo>
                  <a:pt x="232" y="367"/>
                </a:lnTo>
                <a:lnTo>
                  <a:pt x="225" y="380"/>
                </a:lnTo>
                <a:lnTo>
                  <a:pt x="238" y="386"/>
                </a:lnTo>
                <a:lnTo>
                  <a:pt x="258" y="380"/>
                </a:lnTo>
                <a:lnTo>
                  <a:pt x="277" y="386"/>
                </a:lnTo>
                <a:lnTo>
                  <a:pt x="290" y="399"/>
                </a:lnTo>
                <a:lnTo>
                  <a:pt x="290" y="393"/>
                </a:lnTo>
                <a:lnTo>
                  <a:pt x="277" y="373"/>
                </a:lnTo>
                <a:lnTo>
                  <a:pt x="270" y="367"/>
                </a:lnTo>
                <a:lnTo>
                  <a:pt x="258" y="354"/>
                </a:lnTo>
                <a:lnTo>
                  <a:pt x="277" y="354"/>
                </a:lnTo>
                <a:lnTo>
                  <a:pt x="322" y="373"/>
                </a:lnTo>
                <a:lnTo>
                  <a:pt x="348" y="367"/>
                </a:lnTo>
                <a:lnTo>
                  <a:pt x="373" y="367"/>
                </a:lnTo>
                <a:lnTo>
                  <a:pt x="405" y="367"/>
                </a:lnTo>
                <a:lnTo>
                  <a:pt x="412" y="367"/>
                </a:lnTo>
                <a:lnTo>
                  <a:pt x="393" y="354"/>
                </a:lnTo>
                <a:lnTo>
                  <a:pt x="367" y="348"/>
                </a:lnTo>
                <a:lnTo>
                  <a:pt x="335" y="348"/>
                </a:lnTo>
                <a:lnTo>
                  <a:pt x="322" y="348"/>
                </a:lnTo>
                <a:lnTo>
                  <a:pt x="315" y="341"/>
                </a:lnTo>
                <a:lnTo>
                  <a:pt x="296" y="341"/>
                </a:lnTo>
                <a:lnTo>
                  <a:pt x="264" y="328"/>
                </a:lnTo>
                <a:lnTo>
                  <a:pt x="219" y="322"/>
                </a:lnTo>
                <a:lnTo>
                  <a:pt x="187" y="315"/>
                </a:lnTo>
                <a:lnTo>
                  <a:pt x="174" y="315"/>
                </a:lnTo>
                <a:lnTo>
                  <a:pt x="168" y="309"/>
                </a:lnTo>
                <a:lnTo>
                  <a:pt x="123" y="303"/>
                </a:lnTo>
                <a:lnTo>
                  <a:pt x="97" y="290"/>
                </a:lnTo>
                <a:lnTo>
                  <a:pt x="84" y="283"/>
                </a:lnTo>
                <a:lnTo>
                  <a:pt x="78" y="283"/>
                </a:lnTo>
                <a:lnTo>
                  <a:pt x="78" y="290"/>
                </a:lnTo>
                <a:lnTo>
                  <a:pt x="5433" y="495"/>
                </a:lnTo>
                <a:lnTo>
                  <a:pt x="309" y="508"/>
                </a:lnTo>
                <a:lnTo>
                  <a:pt x="303" y="508"/>
                </a:lnTo>
                <a:lnTo>
                  <a:pt x="296" y="515"/>
                </a:lnTo>
                <a:lnTo>
                  <a:pt x="303" y="515"/>
                </a:lnTo>
                <a:lnTo>
                  <a:pt x="309" y="508"/>
                </a:lnTo>
                <a:lnTo>
                  <a:pt x="5433" y="495"/>
                </a:lnTo>
                <a:lnTo>
                  <a:pt x="1338" y="20"/>
                </a:lnTo>
                <a:lnTo>
                  <a:pt x="1350" y="20"/>
                </a:lnTo>
                <a:lnTo>
                  <a:pt x="1338" y="7"/>
                </a:lnTo>
                <a:lnTo>
                  <a:pt x="1331" y="7"/>
                </a:lnTo>
                <a:lnTo>
                  <a:pt x="1325" y="13"/>
                </a:lnTo>
                <a:lnTo>
                  <a:pt x="1325" y="20"/>
                </a:lnTo>
                <a:lnTo>
                  <a:pt x="1338" y="20"/>
                </a:lnTo>
                <a:lnTo>
                  <a:pt x="5433" y="495"/>
                </a:lnTo>
                <a:lnTo>
                  <a:pt x="187" y="521"/>
                </a:lnTo>
                <a:lnTo>
                  <a:pt x="180" y="521"/>
                </a:lnTo>
                <a:lnTo>
                  <a:pt x="174" y="521"/>
                </a:lnTo>
                <a:lnTo>
                  <a:pt x="180" y="521"/>
                </a:lnTo>
                <a:lnTo>
                  <a:pt x="187" y="521"/>
                </a:lnTo>
                <a:lnTo>
                  <a:pt x="5433" y="495"/>
                </a:lnTo>
                <a:lnTo>
                  <a:pt x="39" y="206"/>
                </a:lnTo>
                <a:lnTo>
                  <a:pt x="13" y="187"/>
                </a:lnTo>
                <a:lnTo>
                  <a:pt x="0" y="180"/>
                </a:lnTo>
                <a:lnTo>
                  <a:pt x="0" y="193"/>
                </a:lnTo>
                <a:lnTo>
                  <a:pt x="26" y="213"/>
                </a:lnTo>
                <a:lnTo>
                  <a:pt x="65" y="219"/>
                </a:lnTo>
                <a:lnTo>
                  <a:pt x="97" y="225"/>
                </a:lnTo>
                <a:lnTo>
                  <a:pt x="39" y="206"/>
                </a:lnTo>
                <a:lnTo>
                  <a:pt x="5433" y="495"/>
                </a:lnTo>
                <a:lnTo>
                  <a:pt x="778" y="592"/>
                </a:lnTo>
                <a:lnTo>
                  <a:pt x="753" y="585"/>
                </a:lnTo>
                <a:lnTo>
                  <a:pt x="733" y="566"/>
                </a:lnTo>
                <a:lnTo>
                  <a:pt x="708" y="560"/>
                </a:lnTo>
                <a:lnTo>
                  <a:pt x="682" y="560"/>
                </a:lnTo>
                <a:lnTo>
                  <a:pt x="669" y="560"/>
                </a:lnTo>
                <a:lnTo>
                  <a:pt x="650" y="560"/>
                </a:lnTo>
                <a:lnTo>
                  <a:pt x="643" y="553"/>
                </a:lnTo>
                <a:lnTo>
                  <a:pt x="643" y="560"/>
                </a:lnTo>
                <a:lnTo>
                  <a:pt x="650" y="579"/>
                </a:lnTo>
                <a:lnTo>
                  <a:pt x="650" y="585"/>
                </a:lnTo>
                <a:lnTo>
                  <a:pt x="643" y="585"/>
                </a:lnTo>
                <a:lnTo>
                  <a:pt x="630" y="579"/>
                </a:lnTo>
                <a:lnTo>
                  <a:pt x="624" y="579"/>
                </a:lnTo>
                <a:lnTo>
                  <a:pt x="624" y="566"/>
                </a:lnTo>
                <a:lnTo>
                  <a:pt x="624" y="560"/>
                </a:lnTo>
                <a:lnTo>
                  <a:pt x="618" y="553"/>
                </a:lnTo>
                <a:lnTo>
                  <a:pt x="611" y="547"/>
                </a:lnTo>
                <a:lnTo>
                  <a:pt x="605" y="553"/>
                </a:lnTo>
                <a:lnTo>
                  <a:pt x="611" y="560"/>
                </a:lnTo>
                <a:lnTo>
                  <a:pt x="605" y="560"/>
                </a:lnTo>
                <a:lnTo>
                  <a:pt x="598" y="560"/>
                </a:lnTo>
                <a:lnTo>
                  <a:pt x="592" y="553"/>
                </a:lnTo>
                <a:lnTo>
                  <a:pt x="573" y="553"/>
                </a:lnTo>
                <a:lnTo>
                  <a:pt x="547" y="547"/>
                </a:lnTo>
                <a:lnTo>
                  <a:pt x="553" y="540"/>
                </a:lnTo>
                <a:lnTo>
                  <a:pt x="540" y="540"/>
                </a:lnTo>
                <a:lnTo>
                  <a:pt x="534" y="547"/>
                </a:lnTo>
                <a:lnTo>
                  <a:pt x="521" y="553"/>
                </a:lnTo>
                <a:lnTo>
                  <a:pt x="521" y="540"/>
                </a:lnTo>
                <a:lnTo>
                  <a:pt x="515" y="540"/>
                </a:lnTo>
                <a:lnTo>
                  <a:pt x="495" y="540"/>
                </a:lnTo>
                <a:lnTo>
                  <a:pt x="476" y="540"/>
                </a:lnTo>
                <a:lnTo>
                  <a:pt x="438" y="540"/>
                </a:lnTo>
                <a:lnTo>
                  <a:pt x="438" y="534"/>
                </a:lnTo>
                <a:lnTo>
                  <a:pt x="425" y="528"/>
                </a:lnTo>
                <a:lnTo>
                  <a:pt x="418" y="521"/>
                </a:lnTo>
                <a:lnTo>
                  <a:pt x="418" y="521"/>
                </a:lnTo>
                <a:lnTo>
                  <a:pt x="405" y="515"/>
                </a:lnTo>
                <a:lnTo>
                  <a:pt x="405" y="521"/>
                </a:lnTo>
                <a:lnTo>
                  <a:pt x="418" y="528"/>
                </a:lnTo>
                <a:lnTo>
                  <a:pt x="431" y="540"/>
                </a:lnTo>
                <a:lnTo>
                  <a:pt x="425" y="547"/>
                </a:lnTo>
                <a:lnTo>
                  <a:pt x="418" y="547"/>
                </a:lnTo>
                <a:lnTo>
                  <a:pt x="405" y="547"/>
                </a:lnTo>
                <a:lnTo>
                  <a:pt x="386" y="547"/>
                </a:lnTo>
                <a:lnTo>
                  <a:pt x="360" y="553"/>
                </a:lnTo>
                <a:lnTo>
                  <a:pt x="341" y="553"/>
                </a:lnTo>
                <a:lnTo>
                  <a:pt x="328" y="553"/>
                </a:lnTo>
                <a:lnTo>
                  <a:pt x="315" y="553"/>
                </a:lnTo>
                <a:lnTo>
                  <a:pt x="303" y="540"/>
                </a:lnTo>
                <a:lnTo>
                  <a:pt x="303" y="528"/>
                </a:lnTo>
                <a:lnTo>
                  <a:pt x="303" y="521"/>
                </a:lnTo>
                <a:lnTo>
                  <a:pt x="296" y="521"/>
                </a:lnTo>
                <a:lnTo>
                  <a:pt x="283" y="521"/>
                </a:lnTo>
                <a:lnTo>
                  <a:pt x="283" y="521"/>
                </a:lnTo>
                <a:lnTo>
                  <a:pt x="277" y="515"/>
                </a:lnTo>
                <a:lnTo>
                  <a:pt x="264" y="515"/>
                </a:lnTo>
                <a:lnTo>
                  <a:pt x="264" y="502"/>
                </a:lnTo>
                <a:lnTo>
                  <a:pt x="238" y="502"/>
                </a:lnTo>
                <a:lnTo>
                  <a:pt x="225" y="495"/>
                </a:lnTo>
                <a:lnTo>
                  <a:pt x="200" y="476"/>
                </a:lnTo>
                <a:lnTo>
                  <a:pt x="180" y="457"/>
                </a:lnTo>
                <a:lnTo>
                  <a:pt x="168" y="450"/>
                </a:lnTo>
                <a:lnTo>
                  <a:pt x="161" y="438"/>
                </a:lnTo>
                <a:lnTo>
                  <a:pt x="116" y="418"/>
                </a:lnTo>
                <a:lnTo>
                  <a:pt x="71" y="393"/>
                </a:lnTo>
                <a:lnTo>
                  <a:pt x="33" y="373"/>
                </a:lnTo>
                <a:lnTo>
                  <a:pt x="13" y="367"/>
                </a:lnTo>
                <a:lnTo>
                  <a:pt x="0" y="367"/>
                </a:lnTo>
                <a:lnTo>
                  <a:pt x="0" y="373"/>
                </a:lnTo>
                <a:lnTo>
                  <a:pt x="13" y="380"/>
                </a:lnTo>
                <a:lnTo>
                  <a:pt x="33" y="386"/>
                </a:lnTo>
                <a:lnTo>
                  <a:pt x="65" y="399"/>
                </a:lnTo>
                <a:lnTo>
                  <a:pt x="110" y="425"/>
                </a:lnTo>
                <a:lnTo>
                  <a:pt x="142" y="444"/>
                </a:lnTo>
                <a:lnTo>
                  <a:pt x="161" y="457"/>
                </a:lnTo>
                <a:lnTo>
                  <a:pt x="174" y="470"/>
                </a:lnTo>
                <a:lnTo>
                  <a:pt x="180" y="483"/>
                </a:lnTo>
                <a:lnTo>
                  <a:pt x="180" y="489"/>
                </a:lnTo>
                <a:lnTo>
                  <a:pt x="174" y="483"/>
                </a:lnTo>
                <a:lnTo>
                  <a:pt x="142" y="457"/>
                </a:lnTo>
                <a:lnTo>
                  <a:pt x="135" y="450"/>
                </a:lnTo>
                <a:lnTo>
                  <a:pt x="123" y="444"/>
                </a:lnTo>
                <a:lnTo>
                  <a:pt x="110" y="438"/>
                </a:lnTo>
                <a:lnTo>
                  <a:pt x="97" y="431"/>
                </a:lnTo>
                <a:lnTo>
                  <a:pt x="97" y="425"/>
                </a:lnTo>
                <a:lnTo>
                  <a:pt x="97" y="431"/>
                </a:lnTo>
                <a:lnTo>
                  <a:pt x="97" y="444"/>
                </a:lnTo>
                <a:lnTo>
                  <a:pt x="110" y="457"/>
                </a:lnTo>
                <a:lnTo>
                  <a:pt x="123" y="476"/>
                </a:lnTo>
                <a:lnTo>
                  <a:pt x="129" y="476"/>
                </a:lnTo>
                <a:lnTo>
                  <a:pt x="155" y="489"/>
                </a:lnTo>
                <a:lnTo>
                  <a:pt x="168" y="489"/>
                </a:lnTo>
                <a:lnTo>
                  <a:pt x="174" y="495"/>
                </a:lnTo>
                <a:lnTo>
                  <a:pt x="180" y="502"/>
                </a:lnTo>
                <a:lnTo>
                  <a:pt x="187" y="502"/>
                </a:lnTo>
                <a:lnTo>
                  <a:pt x="193" y="508"/>
                </a:lnTo>
                <a:lnTo>
                  <a:pt x="193" y="515"/>
                </a:lnTo>
                <a:lnTo>
                  <a:pt x="187" y="521"/>
                </a:lnTo>
                <a:lnTo>
                  <a:pt x="213" y="521"/>
                </a:lnTo>
                <a:lnTo>
                  <a:pt x="219" y="521"/>
                </a:lnTo>
                <a:lnTo>
                  <a:pt x="219" y="521"/>
                </a:lnTo>
                <a:lnTo>
                  <a:pt x="213" y="528"/>
                </a:lnTo>
                <a:lnTo>
                  <a:pt x="193" y="528"/>
                </a:lnTo>
                <a:lnTo>
                  <a:pt x="174" y="528"/>
                </a:lnTo>
                <a:lnTo>
                  <a:pt x="168" y="521"/>
                </a:lnTo>
                <a:lnTo>
                  <a:pt x="161" y="515"/>
                </a:lnTo>
                <a:lnTo>
                  <a:pt x="142" y="515"/>
                </a:lnTo>
                <a:lnTo>
                  <a:pt x="123" y="521"/>
                </a:lnTo>
                <a:lnTo>
                  <a:pt x="110" y="515"/>
                </a:lnTo>
                <a:lnTo>
                  <a:pt x="103" y="508"/>
                </a:lnTo>
                <a:lnTo>
                  <a:pt x="97" y="508"/>
                </a:lnTo>
                <a:lnTo>
                  <a:pt x="84" y="515"/>
                </a:lnTo>
                <a:lnTo>
                  <a:pt x="71" y="508"/>
                </a:lnTo>
                <a:lnTo>
                  <a:pt x="58" y="508"/>
                </a:lnTo>
                <a:lnTo>
                  <a:pt x="26" y="489"/>
                </a:lnTo>
                <a:lnTo>
                  <a:pt x="0" y="476"/>
                </a:lnTo>
                <a:lnTo>
                  <a:pt x="0" y="489"/>
                </a:lnTo>
                <a:lnTo>
                  <a:pt x="7" y="489"/>
                </a:lnTo>
                <a:lnTo>
                  <a:pt x="20" y="495"/>
                </a:lnTo>
                <a:lnTo>
                  <a:pt x="26" y="502"/>
                </a:lnTo>
                <a:lnTo>
                  <a:pt x="7" y="502"/>
                </a:lnTo>
                <a:lnTo>
                  <a:pt x="0" y="502"/>
                </a:lnTo>
                <a:lnTo>
                  <a:pt x="0" y="515"/>
                </a:lnTo>
                <a:lnTo>
                  <a:pt x="20" y="515"/>
                </a:lnTo>
                <a:lnTo>
                  <a:pt x="26" y="515"/>
                </a:lnTo>
                <a:lnTo>
                  <a:pt x="65" y="521"/>
                </a:lnTo>
                <a:lnTo>
                  <a:pt x="90" y="521"/>
                </a:lnTo>
                <a:lnTo>
                  <a:pt x="84" y="521"/>
                </a:lnTo>
                <a:lnTo>
                  <a:pt x="78" y="528"/>
                </a:lnTo>
                <a:lnTo>
                  <a:pt x="52" y="528"/>
                </a:lnTo>
                <a:lnTo>
                  <a:pt x="26" y="534"/>
                </a:lnTo>
                <a:lnTo>
                  <a:pt x="13" y="540"/>
                </a:lnTo>
                <a:lnTo>
                  <a:pt x="0" y="547"/>
                </a:lnTo>
                <a:lnTo>
                  <a:pt x="0" y="553"/>
                </a:lnTo>
                <a:lnTo>
                  <a:pt x="20" y="547"/>
                </a:lnTo>
                <a:lnTo>
                  <a:pt x="52" y="540"/>
                </a:lnTo>
                <a:lnTo>
                  <a:pt x="84" y="540"/>
                </a:lnTo>
                <a:lnTo>
                  <a:pt x="110" y="540"/>
                </a:lnTo>
                <a:lnTo>
                  <a:pt x="135" y="540"/>
                </a:lnTo>
                <a:lnTo>
                  <a:pt x="161" y="534"/>
                </a:lnTo>
                <a:lnTo>
                  <a:pt x="225" y="534"/>
                </a:lnTo>
                <a:lnTo>
                  <a:pt x="245" y="534"/>
                </a:lnTo>
                <a:lnTo>
                  <a:pt x="258" y="534"/>
                </a:lnTo>
                <a:lnTo>
                  <a:pt x="258" y="540"/>
                </a:lnTo>
                <a:lnTo>
                  <a:pt x="258" y="560"/>
                </a:lnTo>
                <a:lnTo>
                  <a:pt x="258" y="566"/>
                </a:lnTo>
                <a:lnTo>
                  <a:pt x="245" y="566"/>
                </a:lnTo>
                <a:lnTo>
                  <a:pt x="225" y="566"/>
                </a:lnTo>
                <a:lnTo>
                  <a:pt x="225" y="579"/>
                </a:lnTo>
                <a:lnTo>
                  <a:pt x="232" y="585"/>
                </a:lnTo>
                <a:lnTo>
                  <a:pt x="245" y="585"/>
                </a:lnTo>
                <a:lnTo>
                  <a:pt x="277" y="579"/>
                </a:lnTo>
                <a:lnTo>
                  <a:pt x="303" y="579"/>
                </a:lnTo>
                <a:lnTo>
                  <a:pt x="328" y="585"/>
                </a:lnTo>
                <a:lnTo>
                  <a:pt x="322" y="592"/>
                </a:lnTo>
                <a:lnTo>
                  <a:pt x="328" y="598"/>
                </a:lnTo>
                <a:lnTo>
                  <a:pt x="341" y="618"/>
                </a:lnTo>
                <a:lnTo>
                  <a:pt x="412" y="618"/>
                </a:lnTo>
                <a:lnTo>
                  <a:pt x="360" y="585"/>
                </a:lnTo>
                <a:lnTo>
                  <a:pt x="418" y="579"/>
                </a:lnTo>
                <a:lnTo>
                  <a:pt x="438" y="579"/>
                </a:lnTo>
                <a:lnTo>
                  <a:pt x="463" y="579"/>
                </a:lnTo>
                <a:lnTo>
                  <a:pt x="476" y="592"/>
                </a:lnTo>
                <a:lnTo>
                  <a:pt x="489" y="592"/>
                </a:lnTo>
                <a:lnTo>
                  <a:pt x="495" y="592"/>
                </a:lnTo>
                <a:lnTo>
                  <a:pt x="515" y="598"/>
                </a:lnTo>
                <a:lnTo>
                  <a:pt x="553" y="618"/>
                </a:lnTo>
                <a:lnTo>
                  <a:pt x="585" y="618"/>
                </a:lnTo>
                <a:lnTo>
                  <a:pt x="534" y="598"/>
                </a:lnTo>
                <a:lnTo>
                  <a:pt x="528" y="592"/>
                </a:lnTo>
                <a:lnTo>
                  <a:pt x="515" y="585"/>
                </a:lnTo>
                <a:lnTo>
                  <a:pt x="528" y="585"/>
                </a:lnTo>
                <a:lnTo>
                  <a:pt x="540" y="585"/>
                </a:lnTo>
                <a:lnTo>
                  <a:pt x="566" y="585"/>
                </a:lnTo>
                <a:lnTo>
                  <a:pt x="573" y="585"/>
                </a:lnTo>
                <a:lnTo>
                  <a:pt x="585" y="585"/>
                </a:lnTo>
                <a:lnTo>
                  <a:pt x="611" y="592"/>
                </a:lnTo>
                <a:lnTo>
                  <a:pt x="618" y="598"/>
                </a:lnTo>
                <a:lnTo>
                  <a:pt x="630" y="598"/>
                </a:lnTo>
                <a:lnTo>
                  <a:pt x="650" y="605"/>
                </a:lnTo>
                <a:lnTo>
                  <a:pt x="675" y="605"/>
                </a:lnTo>
                <a:lnTo>
                  <a:pt x="688" y="611"/>
                </a:lnTo>
                <a:lnTo>
                  <a:pt x="695" y="618"/>
                </a:lnTo>
                <a:lnTo>
                  <a:pt x="708" y="611"/>
                </a:lnTo>
                <a:lnTo>
                  <a:pt x="714" y="611"/>
                </a:lnTo>
                <a:lnTo>
                  <a:pt x="714" y="618"/>
                </a:lnTo>
                <a:lnTo>
                  <a:pt x="772" y="618"/>
                </a:lnTo>
                <a:lnTo>
                  <a:pt x="708" y="598"/>
                </a:lnTo>
                <a:lnTo>
                  <a:pt x="682" y="585"/>
                </a:lnTo>
                <a:lnTo>
                  <a:pt x="675" y="585"/>
                </a:lnTo>
                <a:lnTo>
                  <a:pt x="675" y="579"/>
                </a:lnTo>
                <a:lnTo>
                  <a:pt x="682" y="579"/>
                </a:lnTo>
                <a:lnTo>
                  <a:pt x="714" y="585"/>
                </a:lnTo>
                <a:lnTo>
                  <a:pt x="740" y="592"/>
                </a:lnTo>
                <a:lnTo>
                  <a:pt x="772" y="605"/>
                </a:lnTo>
                <a:lnTo>
                  <a:pt x="798" y="611"/>
                </a:lnTo>
                <a:lnTo>
                  <a:pt x="804" y="618"/>
                </a:lnTo>
                <a:lnTo>
                  <a:pt x="810" y="618"/>
                </a:lnTo>
                <a:lnTo>
                  <a:pt x="849" y="618"/>
                </a:lnTo>
                <a:lnTo>
                  <a:pt x="810" y="605"/>
                </a:lnTo>
                <a:lnTo>
                  <a:pt x="791" y="592"/>
                </a:lnTo>
                <a:lnTo>
                  <a:pt x="778" y="592"/>
                </a:lnTo>
                <a:lnTo>
                  <a:pt x="5433" y="495"/>
                </a:lnTo>
                <a:lnTo>
                  <a:pt x="110" y="521"/>
                </a:lnTo>
                <a:lnTo>
                  <a:pt x="116" y="521"/>
                </a:lnTo>
                <a:lnTo>
                  <a:pt x="155" y="521"/>
                </a:lnTo>
                <a:lnTo>
                  <a:pt x="161" y="528"/>
                </a:lnTo>
                <a:lnTo>
                  <a:pt x="142" y="528"/>
                </a:lnTo>
                <a:lnTo>
                  <a:pt x="123" y="528"/>
                </a:lnTo>
                <a:lnTo>
                  <a:pt x="110" y="521"/>
                </a:lnTo>
                <a:lnTo>
                  <a:pt x="5433" y="495"/>
                </a:lnTo>
                <a:lnTo>
                  <a:pt x="283" y="560"/>
                </a:lnTo>
                <a:lnTo>
                  <a:pt x="277" y="560"/>
                </a:lnTo>
                <a:lnTo>
                  <a:pt x="270" y="553"/>
                </a:lnTo>
                <a:lnTo>
                  <a:pt x="270" y="540"/>
                </a:lnTo>
                <a:lnTo>
                  <a:pt x="277" y="540"/>
                </a:lnTo>
                <a:lnTo>
                  <a:pt x="283" y="547"/>
                </a:lnTo>
                <a:lnTo>
                  <a:pt x="290" y="553"/>
                </a:lnTo>
                <a:lnTo>
                  <a:pt x="283" y="560"/>
                </a:lnTo>
                <a:lnTo>
                  <a:pt x="5433" y="495"/>
                </a:lnTo>
                <a:lnTo>
                  <a:pt x="206" y="373"/>
                </a:lnTo>
                <a:lnTo>
                  <a:pt x="193" y="373"/>
                </a:lnTo>
                <a:lnTo>
                  <a:pt x="187" y="380"/>
                </a:lnTo>
                <a:lnTo>
                  <a:pt x="193" y="386"/>
                </a:lnTo>
                <a:lnTo>
                  <a:pt x="200" y="386"/>
                </a:lnTo>
                <a:lnTo>
                  <a:pt x="206" y="380"/>
                </a:lnTo>
                <a:lnTo>
                  <a:pt x="219" y="373"/>
                </a:lnTo>
                <a:lnTo>
                  <a:pt x="206" y="373"/>
                </a:lnTo>
                <a:lnTo>
                  <a:pt x="5433" y="495"/>
                </a:lnTo>
                <a:lnTo>
                  <a:pt x="33" y="412"/>
                </a:lnTo>
                <a:lnTo>
                  <a:pt x="52" y="418"/>
                </a:lnTo>
                <a:lnTo>
                  <a:pt x="65" y="425"/>
                </a:lnTo>
                <a:lnTo>
                  <a:pt x="84" y="431"/>
                </a:lnTo>
                <a:lnTo>
                  <a:pt x="78" y="425"/>
                </a:lnTo>
                <a:lnTo>
                  <a:pt x="65" y="418"/>
                </a:lnTo>
                <a:lnTo>
                  <a:pt x="39" y="405"/>
                </a:lnTo>
                <a:lnTo>
                  <a:pt x="13" y="393"/>
                </a:lnTo>
                <a:lnTo>
                  <a:pt x="26" y="399"/>
                </a:lnTo>
                <a:lnTo>
                  <a:pt x="33" y="412"/>
                </a:lnTo>
                <a:lnTo>
                  <a:pt x="5433" y="495"/>
                </a:lnTo>
                <a:lnTo>
                  <a:pt x="515" y="71"/>
                </a:lnTo>
                <a:lnTo>
                  <a:pt x="508" y="78"/>
                </a:lnTo>
                <a:lnTo>
                  <a:pt x="515" y="84"/>
                </a:lnTo>
                <a:lnTo>
                  <a:pt x="521" y="78"/>
                </a:lnTo>
                <a:lnTo>
                  <a:pt x="528" y="78"/>
                </a:lnTo>
                <a:lnTo>
                  <a:pt x="521" y="71"/>
                </a:lnTo>
                <a:lnTo>
                  <a:pt x="515" y="71"/>
                </a:lnTo>
                <a:lnTo>
                  <a:pt x="5433" y="495"/>
                </a:lnTo>
                <a:lnTo>
                  <a:pt x="219" y="225"/>
                </a:lnTo>
                <a:lnTo>
                  <a:pt x="219" y="232"/>
                </a:lnTo>
                <a:lnTo>
                  <a:pt x="225" y="232"/>
                </a:lnTo>
                <a:lnTo>
                  <a:pt x="225" y="225"/>
                </a:lnTo>
                <a:lnTo>
                  <a:pt x="219" y="225"/>
                </a:lnTo>
                <a:lnTo>
                  <a:pt x="5433" y="495"/>
                </a:lnTo>
                <a:lnTo>
                  <a:pt x="1273" y="129"/>
                </a:lnTo>
                <a:lnTo>
                  <a:pt x="1286" y="129"/>
                </a:lnTo>
                <a:lnTo>
                  <a:pt x="1293" y="123"/>
                </a:lnTo>
                <a:lnTo>
                  <a:pt x="1286" y="116"/>
                </a:lnTo>
                <a:lnTo>
                  <a:pt x="1273" y="116"/>
                </a:lnTo>
                <a:lnTo>
                  <a:pt x="1254" y="116"/>
                </a:lnTo>
                <a:lnTo>
                  <a:pt x="1273" y="129"/>
                </a:lnTo>
                <a:lnTo>
                  <a:pt x="5433" y="495"/>
                </a:lnTo>
                <a:lnTo>
                  <a:pt x="470" y="84"/>
                </a:lnTo>
                <a:lnTo>
                  <a:pt x="476" y="84"/>
                </a:lnTo>
                <a:lnTo>
                  <a:pt x="483" y="84"/>
                </a:lnTo>
                <a:lnTo>
                  <a:pt x="476" y="78"/>
                </a:lnTo>
                <a:lnTo>
                  <a:pt x="470" y="78"/>
                </a:lnTo>
                <a:lnTo>
                  <a:pt x="450" y="78"/>
                </a:lnTo>
                <a:lnTo>
                  <a:pt x="470" y="84"/>
                </a:lnTo>
                <a:lnTo>
                  <a:pt x="5433" y="495"/>
                </a:lnTo>
                <a:lnTo>
                  <a:pt x="1357" y="161"/>
                </a:lnTo>
                <a:lnTo>
                  <a:pt x="1408" y="174"/>
                </a:lnTo>
                <a:lnTo>
                  <a:pt x="1492" y="193"/>
                </a:lnTo>
                <a:lnTo>
                  <a:pt x="1537" y="213"/>
                </a:lnTo>
                <a:lnTo>
                  <a:pt x="1582" y="219"/>
                </a:lnTo>
                <a:lnTo>
                  <a:pt x="1582" y="213"/>
                </a:lnTo>
                <a:lnTo>
                  <a:pt x="1575" y="213"/>
                </a:lnTo>
                <a:lnTo>
                  <a:pt x="1543" y="206"/>
                </a:lnTo>
                <a:lnTo>
                  <a:pt x="1473" y="187"/>
                </a:lnTo>
                <a:lnTo>
                  <a:pt x="1428" y="168"/>
                </a:lnTo>
                <a:lnTo>
                  <a:pt x="1376" y="142"/>
                </a:lnTo>
                <a:lnTo>
                  <a:pt x="1344" y="135"/>
                </a:lnTo>
                <a:lnTo>
                  <a:pt x="1325" y="129"/>
                </a:lnTo>
                <a:lnTo>
                  <a:pt x="1338" y="142"/>
                </a:lnTo>
                <a:lnTo>
                  <a:pt x="1357" y="161"/>
                </a:lnTo>
                <a:lnTo>
                  <a:pt x="5433" y="495"/>
                </a:lnTo>
                <a:lnTo>
                  <a:pt x="881" y="20"/>
                </a:lnTo>
                <a:lnTo>
                  <a:pt x="978" y="52"/>
                </a:lnTo>
                <a:lnTo>
                  <a:pt x="1068" y="78"/>
                </a:lnTo>
                <a:lnTo>
                  <a:pt x="1158" y="110"/>
                </a:lnTo>
                <a:lnTo>
                  <a:pt x="1138" y="110"/>
                </a:lnTo>
                <a:lnTo>
                  <a:pt x="1113" y="116"/>
                </a:lnTo>
                <a:lnTo>
                  <a:pt x="1119" y="123"/>
                </a:lnTo>
                <a:lnTo>
                  <a:pt x="1145" y="123"/>
                </a:lnTo>
                <a:lnTo>
                  <a:pt x="1196" y="116"/>
                </a:lnTo>
                <a:lnTo>
                  <a:pt x="1228" y="135"/>
                </a:lnTo>
                <a:lnTo>
                  <a:pt x="1299" y="168"/>
                </a:lnTo>
                <a:lnTo>
                  <a:pt x="1421" y="225"/>
                </a:lnTo>
                <a:lnTo>
                  <a:pt x="1511" y="264"/>
                </a:lnTo>
                <a:lnTo>
                  <a:pt x="1524" y="277"/>
                </a:lnTo>
                <a:lnTo>
                  <a:pt x="1447" y="225"/>
                </a:lnTo>
                <a:lnTo>
                  <a:pt x="1254" y="135"/>
                </a:lnTo>
                <a:lnTo>
                  <a:pt x="1215" y="123"/>
                </a:lnTo>
                <a:lnTo>
                  <a:pt x="1228" y="116"/>
                </a:lnTo>
                <a:lnTo>
                  <a:pt x="1235" y="116"/>
                </a:lnTo>
                <a:lnTo>
                  <a:pt x="1183" y="110"/>
                </a:lnTo>
                <a:lnTo>
                  <a:pt x="1132" y="90"/>
                </a:lnTo>
                <a:lnTo>
                  <a:pt x="1016" y="39"/>
                </a:lnTo>
                <a:lnTo>
                  <a:pt x="907" y="13"/>
                </a:lnTo>
                <a:lnTo>
                  <a:pt x="810" y="0"/>
                </a:lnTo>
                <a:lnTo>
                  <a:pt x="669" y="7"/>
                </a:lnTo>
                <a:lnTo>
                  <a:pt x="547" y="13"/>
                </a:lnTo>
                <a:lnTo>
                  <a:pt x="489" y="33"/>
                </a:lnTo>
                <a:lnTo>
                  <a:pt x="682" y="13"/>
                </a:lnTo>
                <a:lnTo>
                  <a:pt x="778" y="7"/>
                </a:lnTo>
                <a:lnTo>
                  <a:pt x="881" y="20"/>
                </a:lnTo>
                <a:lnTo>
                  <a:pt x="5433" y="495"/>
                </a:lnTo>
                <a:lnTo>
                  <a:pt x="225" y="71"/>
                </a:lnTo>
                <a:lnTo>
                  <a:pt x="219" y="65"/>
                </a:lnTo>
                <a:lnTo>
                  <a:pt x="213" y="65"/>
                </a:lnTo>
                <a:lnTo>
                  <a:pt x="206" y="71"/>
                </a:lnTo>
                <a:lnTo>
                  <a:pt x="213" y="71"/>
                </a:lnTo>
                <a:lnTo>
                  <a:pt x="225" y="71"/>
                </a:lnTo>
                <a:lnTo>
                  <a:pt x="5433" y="495"/>
                </a:lnTo>
                <a:lnTo>
                  <a:pt x="534" y="97"/>
                </a:lnTo>
                <a:lnTo>
                  <a:pt x="618" y="84"/>
                </a:lnTo>
                <a:lnTo>
                  <a:pt x="656" y="71"/>
                </a:lnTo>
                <a:lnTo>
                  <a:pt x="592" y="84"/>
                </a:lnTo>
                <a:lnTo>
                  <a:pt x="412" y="97"/>
                </a:lnTo>
                <a:lnTo>
                  <a:pt x="283" y="110"/>
                </a:lnTo>
                <a:lnTo>
                  <a:pt x="206" y="129"/>
                </a:lnTo>
                <a:lnTo>
                  <a:pt x="155" y="155"/>
                </a:lnTo>
                <a:lnTo>
                  <a:pt x="193" y="135"/>
                </a:lnTo>
                <a:lnTo>
                  <a:pt x="238" y="129"/>
                </a:lnTo>
                <a:lnTo>
                  <a:pt x="303" y="116"/>
                </a:lnTo>
                <a:lnTo>
                  <a:pt x="534" y="97"/>
                </a:lnTo>
                <a:lnTo>
                  <a:pt x="5433" y="495"/>
                </a:lnTo>
                <a:lnTo>
                  <a:pt x="1929" y="592"/>
                </a:lnTo>
                <a:lnTo>
                  <a:pt x="1955" y="585"/>
                </a:lnTo>
                <a:lnTo>
                  <a:pt x="2013" y="560"/>
                </a:lnTo>
                <a:lnTo>
                  <a:pt x="2019" y="560"/>
                </a:lnTo>
                <a:lnTo>
                  <a:pt x="2025" y="553"/>
                </a:lnTo>
                <a:lnTo>
                  <a:pt x="1987" y="553"/>
                </a:lnTo>
                <a:lnTo>
                  <a:pt x="1923" y="579"/>
                </a:lnTo>
                <a:lnTo>
                  <a:pt x="1890" y="592"/>
                </a:lnTo>
                <a:lnTo>
                  <a:pt x="1871" y="598"/>
                </a:lnTo>
                <a:lnTo>
                  <a:pt x="1833" y="585"/>
                </a:lnTo>
                <a:lnTo>
                  <a:pt x="1807" y="585"/>
                </a:lnTo>
                <a:lnTo>
                  <a:pt x="1788" y="579"/>
                </a:lnTo>
                <a:lnTo>
                  <a:pt x="1781" y="566"/>
                </a:lnTo>
                <a:lnTo>
                  <a:pt x="1800" y="560"/>
                </a:lnTo>
                <a:lnTo>
                  <a:pt x="1820" y="553"/>
                </a:lnTo>
                <a:lnTo>
                  <a:pt x="1878" y="528"/>
                </a:lnTo>
                <a:lnTo>
                  <a:pt x="1916" y="528"/>
                </a:lnTo>
                <a:lnTo>
                  <a:pt x="1884" y="521"/>
                </a:lnTo>
                <a:lnTo>
                  <a:pt x="1871" y="515"/>
                </a:lnTo>
                <a:lnTo>
                  <a:pt x="1858" y="521"/>
                </a:lnTo>
                <a:lnTo>
                  <a:pt x="1813" y="534"/>
                </a:lnTo>
                <a:lnTo>
                  <a:pt x="1781" y="547"/>
                </a:lnTo>
                <a:lnTo>
                  <a:pt x="1762" y="560"/>
                </a:lnTo>
                <a:lnTo>
                  <a:pt x="1736" y="547"/>
                </a:lnTo>
                <a:lnTo>
                  <a:pt x="1678" y="521"/>
                </a:lnTo>
                <a:lnTo>
                  <a:pt x="1640" y="515"/>
                </a:lnTo>
                <a:lnTo>
                  <a:pt x="1633" y="521"/>
                </a:lnTo>
                <a:lnTo>
                  <a:pt x="1614" y="515"/>
                </a:lnTo>
                <a:lnTo>
                  <a:pt x="1575" y="502"/>
                </a:lnTo>
                <a:lnTo>
                  <a:pt x="1550" y="489"/>
                </a:lnTo>
                <a:lnTo>
                  <a:pt x="1537" y="489"/>
                </a:lnTo>
                <a:lnTo>
                  <a:pt x="1530" y="483"/>
                </a:lnTo>
                <a:lnTo>
                  <a:pt x="1550" y="457"/>
                </a:lnTo>
                <a:lnTo>
                  <a:pt x="1563" y="438"/>
                </a:lnTo>
                <a:lnTo>
                  <a:pt x="1569" y="431"/>
                </a:lnTo>
                <a:lnTo>
                  <a:pt x="1582" y="431"/>
                </a:lnTo>
                <a:lnTo>
                  <a:pt x="1595" y="438"/>
                </a:lnTo>
                <a:lnTo>
                  <a:pt x="1601" y="438"/>
                </a:lnTo>
                <a:lnTo>
                  <a:pt x="1627" y="450"/>
                </a:lnTo>
                <a:lnTo>
                  <a:pt x="1646" y="457"/>
                </a:lnTo>
                <a:lnTo>
                  <a:pt x="1672" y="476"/>
                </a:lnTo>
                <a:lnTo>
                  <a:pt x="1730" y="502"/>
                </a:lnTo>
                <a:lnTo>
                  <a:pt x="1710" y="483"/>
                </a:lnTo>
                <a:lnTo>
                  <a:pt x="1678" y="470"/>
                </a:lnTo>
                <a:lnTo>
                  <a:pt x="1646" y="444"/>
                </a:lnTo>
                <a:lnTo>
                  <a:pt x="1608" y="431"/>
                </a:lnTo>
                <a:lnTo>
                  <a:pt x="1595" y="418"/>
                </a:lnTo>
                <a:lnTo>
                  <a:pt x="1614" y="412"/>
                </a:lnTo>
                <a:lnTo>
                  <a:pt x="1627" y="393"/>
                </a:lnTo>
                <a:lnTo>
                  <a:pt x="1653" y="405"/>
                </a:lnTo>
                <a:lnTo>
                  <a:pt x="1698" y="418"/>
                </a:lnTo>
                <a:lnTo>
                  <a:pt x="1717" y="431"/>
                </a:lnTo>
                <a:lnTo>
                  <a:pt x="1723" y="431"/>
                </a:lnTo>
                <a:lnTo>
                  <a:pt x="1736" y="425"/>
                </a:lnTo>
                <a:lnTo>
                  <a:pt x="1775" y="450"/>
                </a:lnTo>
                <a:lnTo>
                  <a:pt x="1813" y="476"/>
                </a:lnTo>
                <a:lnTo>
                  <a:pt x="1852" y="489"/>
                </a:lnTo>
                <a:lnTo>
                  <a:pt x="1871" y="502"/>
                </a:lnTo>
                <a:lnTo>
                  <a:pt x="1903" y="508"/>
                </a:lnTo>
                <a:lnTo>
                  <a:pt x="1923" y="515"/>
                </a:lnTo>
                <a:lnTo>
                  <a:pt x="1948" y="521"/>
                </a:lnTo>
                <a:lnTo>
                  <a:pt x="1974" y="521"/>
                </a:lnTo>
                <a:lnTo>
                  <a:pt x="1935" y="515"/>
                </a:lnTo>
                <a:lnTo>
                  <a:pt x="1910" y="502"/>
                </a:lnTo>
                <a:lnTo>
                  <a:pt x="1871" y="489"/>
                </a:lnTo>
                <a:lnTo>
                  <a:pt x="1858" y="483"/>
                </a:lnTo>
                <a:lnTo>
                  <a:pt x="1852" y="483"/>
                </a:lnTo>
                <a:lnTo>
                  <a:pt x="1845" y="483"/>
                </a:lnTo>
                <a:lnTo>
                  <a:pt x="1826" y="476"/>
                </a:lnTo>
                <a:lnTo>
                  <a:pt x="1800" y="450"/>
                </a:lnTo>
                <a:lnTo>
                  <a:pt x="1768" y="431"/>
                </a:lnTo>
                <a:lnTo>
                  <a:pt x="1749" y="425"/>
                </a:lnTo>
                <a:lnTo>
                  <a:pt x="1723" y="418"/>
                </a:lnTo>
                <a:lnTo>
                  <a:pt x="1665" y="399"/>
                </a:lnTo>
                <a:lnTo>
                  <a:pt x="1659" y="393"/>
                </a:lnTo>
                <a:lnTo>
                  <a:pt x="1653" y="393"/>
                </a:lnTo>
                <a:lnTo>
                  <a:pt x="1653" y="386"/>
                </a:lnTo>
                <a:lnTo>
                  <a:pt x="1665" y="380"/>
                </a:lnTo>
                <a:lnTo>
                  <a:pt x="1678" y="354"/>
                </a:lnTo>
                <a:lnTo>
                  <a:pt x="1672" y="354"/>
                </a:lnTo>
                <a:lnTo>
                  <a:pt x="1665" y="354"/>
                </a:lnTo>
                <a:lnTo>
                  <a:pt x="1653" y="367"/>
                </a:lnTo>
                <a:lnTo>
                  <a:pt x="1633" y="348"/>
                </a:lnTo>
                <a:lnTo>
                  <a:pt x="1608" y="335"/>
                </a:lnTo>
                <a:lnTo>
                  <a:pt x="1582" y="328"/>
                </a:lnTo>
                <a:lnTo>
                  <a:pt x="1563" y="328"/>
                </a:lnTo>
                <a:lnTo>
                  <a:pt x="1537" y="341"/>
                </a:lnTo>
                <a:lnTo>
                  <a:pt x="1524" y="335"/>
                </a:lnTo>
                <a:lnTo>
                  <a:pt x="1473" y="328"/>
                </a:lnTo>
                <a:lnTo>
                  <a:pt x="1460" y="322"/>
                </a:lnTo>
                <a:lnTo>
                  <a:pt x="1447" y="315"/>
                </a:lnTo>
                <a:lnTo>
                  <a:pt x="1421" y="309"/>
                </a:lnTo>
                <a:lnTo>
                  <a:pt x="1408" y="309"/>
                </a:lnTo>
                <a:lnTo>
                  <a:pt x="1408" y="315"/>
                </a:lnTo>
                <a:lnTo>
                  <a:pt x="1421" y="322"/>
                </a:lnTo>
                <a:lnTo>
                  <a:pt x="1428" y="328"/>
                </a:lnTo>
                <a:lnTo>
                  <a:pt x="1492" y="341"/>
                </a:lnTo>
                <a:lnTo>
                  <a:pt x="1524" y="354"/>
                </a:lnTo>
                <a:lnTo>
                  <a:pt x="1505" y="380"/>
                </a:lnTo>
                <a:lnTo>
                  <a:pt x="1492" y="405"/>
                </a:lnTo>
                <a:lnTo>
                  <a:pt x="1511" y="393"/>
                </a:lnTo>
                <a:lnTo>
                  <a:pt x="1530" y="373"/>
                </a:lnTo>
                <a:lnTo>
                  <a:pt x="1537" y="367"/>
                </a:lnTo>
                <a:lnTo>
                  <a:pt x="1550" y="367"/>
                </a:lnTo>
                <a:lnTo>
                  <a:pt x="1563" y="380"/>
                </a:lnTo>
                <a:lnTo>
                  <a:pt x="1595" y="386"/>
                </a:lnTo>
                <a:lnTo>
                  <a:pt x="1608" y="393"/>
                </a:lnTo>
                <a:lnTo>
                  <a:pt x="1614" y="399"/>
                </a:lnTo>
                <a:lnTo>
                  <a:pt x="1601" y="399"/>
                </a:lnTo>
                <a:lnTo>
                  <a:pt x="1575" y="405"/>
                </a:lnTo>
                <a:lnTo>
                  <a:pt x="1569" y="418"/>
                </a:lnTo>
                <a:lnTo>
                  <a:pt x="1563" y="418"/>
                </a:lnTo>
                <a:lnTo>
                  <a:pt x="1550" y="412"/>
                </a:lnTo>
                <a:lnTo>
                  <a:pt x="1543" y="412"/>
                </a:lnTo>
                <a:lnTo>
                  <a:pt x="1543" y="418"/>
                </a:lnTo>
                <a:lnTo>
                  <a:pt x="1550" y="425"/>
                </a:lnTo>
                <a:lnTo>
                  <a:pt x="1556" y="425"/>
                </a:lnTo>
                <a:lnTo>
                  <a:pt x="1530" y="444"/>
                </a:lnTo>
                <a:lnTo>
                  <a:pt x="1492" y="476"/>
                </a:lnTo>
                <a:lnTo>
                  <a:pt x="1440" y="450"/>
                </a:lnTo>
                <a:lnTo>
                  <a:pt x="1440" y="444"/>
                </a:lnTo>
                <a:lnTo>
                  <a:pt x="1447" y="431"/>
                </a:lnTo>
                <a:lnTo>
                  <a:pt x="1460" y="425"/>
                </a:lnTo>
                <a:lnTo>
                  <a:pt x="1466" y="412"/>
                </a:lnTo>
                <a:lnTo>
                  <a:pt x="1466" y="405"/>
                </a:lnTo>
                <a:lnTo>
                  <a:pt x="1453" y="412"/>
                </a:lnTo>
                <a:lnTo>
                  <a:pt x="1453" y="393"/>
                </a:lnTo>
                <a:lnTo>
                  <a:pt x="1434" y="405"/>
                </a:lnTo>
                <a:lnTo>
                  <a:pt x="1421" y="418"/>
                </a:lnTo>
                <a:lnTo>
                  <a:pt x="1415" y="425"/>
                </a:lnTo>
                <a:lnTo>
                  <a:pt x="1363" y="425"/>
                </a:lnTo>
                <a:lnTo>
                  <a:pt x="1344" y="412"/>
                </a:lnTo>
                <a:lnTo>
                  <a:pt x="1305" y="393"/>
                </a:lnTo>
                <a:lnTo>
                  <a:pt x="1267" y="380"/>
                </a:lnTo>
                <a:lnTo>
                  <a:pt x="1248" y="367"/>
                </a:lnTo>
                <a:lnTo>
                  <a:pt x="1235" y="367"/>
                </a:lnTo>
                <a:lnTo>
                  <a:pt x="1222" y="354"/>
                </a:lnTo>
                <a:lnTo>
                  <a:pt x="1164" y="335"/>
                </a:lnTo>
                <a:lnTo>
                  <a:pt x="1145" y="328"/>
                </a:lnTo>
                <a:lnTo>
                  <a:pt x="1119" y="315"/>
                </a:lnTo>
                <a:lnTo>
                  <a:pt x="1068" y="303"/>
                </a:lnTo>
                <a:lnTo>
                  <a:pt x="952" y="264"/>
                </a:lnTo>
                <a:lnTo>
                  <a:pt x="900" y="238"/>
                </a:lnTo>
                <a:lnTo>
                  <a:pt x="823" y="213"/>
                </a:lnTo>
                <a:lnTo>
                  <a:pt x="753" y="200"/>
                </a:lnTo>
                <a:lnTo>
                  <a:pt x="695" y="193"/>
                </a:lnTo>
                <a:lnTo>
                  <a:pt x="611" y="187"/>
                </a:lnTo>
                <a:lnTo>
                  <a:pt x="585" y="180"/>
                </a:lnTo>
                <a:lnTo>
                  <a:pt x="579" y="180"/>
                </a:lnTo>
                <a:lnTo>
                  <a:pt x="573" y="187"/>
                </a:lnTo>
                <a:lnTo>
                  <a:pt x="579" y="206"/>
                </a:lnTo>
                <a:lnTo>
                  <a:pt x="579" y="213"/>
                </a:lnTo>
                <a:lnTo>
                  <a:pt x="585" y="213"/>
                </a:lnTo>
                <a:lnTo>
                  <a:pt x="598" y="200"/>
                </a:lnTo>
                <a:lnTo>
                  <a:pt x="605" y="200"/>
                </a:lnTo>
                <a:lnTo>
                  <a:pt x="611" y="200"/>
                </a:lnTo>
                <a:lnTo>
                  <a:pt x="624" y="206"/>
                </a:lnTo>
                <a:lnTo>
                  <a:pt x="688" y="213"/>
                </a:lnTo>
                <a:lnTo>
                  <a:pt x="720" y="225"/>
                </a:lnTo>
                <a:lnTo>
                  <a:pt x="746" y="232"/>
                </a:lnTo>
                <a:lnTo>
                  <a:pt x="804" y="238"/>
                </a:lnTo>
                <a:lnTo>
                  <a:pt x="836" y="251"/>
                </a:lnTo>
                <a:lnTo>
                  <a:pt x="888" y="264"/>
                </a:lnTo>
                <a:lnTo>
                  <a:pt x="952" y="283"/>
                </a:lnTo>
                <a:lnTo>
                  <a:pt x="990" y="296"/>
                </a:lnTo>
                <a:lnTo>
                  <a:pt x="1087" y="322"/>
                </a:lnTo>
                <a:lnTo>
                  <a:pt x="1029" y="322"/>
                </a:lnTo>
                <a:lnTo>
                  <a:pt x="990" y="322"/>
                </a:lnTo>
                <a:lnTo>
                  <a:pt x="952" y="322"/>
                </a:lnTo>
                <a:lnTo>
                  <a:pt x="926" y="328"/>
                </a:lnTo>
                <a:lnTo>
                  <a:pt x="933" y="335"/>
                </a:lnTo>
                <a:lnTo>
                  <a:pt x="939" y="335"/>
                </a:lnTo>
                <a:lnTo>
                  <a:pt x="965" y="328"/>
                </a:lnTo>
                <a:lnTo>
                  <a:pt x="1023" y="328"/>
                </a:lnTo>
                <a:lnTo>
                  <a:pt x="1061" y="328"/>
                </a:lnTo>
                <a:lnTo>
                  <a:pt x="1100" y="328"/>
                </a:lnTo>
                <a:lnTo>
                  <a:pt x="1119" y="335"/>
                </a:lnTo>
                <a:lnTo>
                  <a:pt x="1132" y="335"/>
                </a:lnTo>
                <a:lnTo>
                  <a:pt x="1138" y="341"/>
                </a:lnTo>
                <a:lnTo>
                  <a:pt x="1164" y="367"/>
                </a:lnTo>
                <a:lnTo>
                  <a:pt x="1190" y="373"/>
                </a:lnTo>
                <a:lnTo>
                  <a:pt x="1215" y="373"/>
                </a:lnTo>
                <a:lnTo>
                  <a:pt x="1248" y="386"/>
                </a:lnTo>
                <a:lnTo>
                  <a:pt x="1260" y="393"/>
                </a:lnTo>
                <a:lnTo>
                  <a:pt x="1235" y="393"/>
                </a:lnTo>
                <a:lnTo>
                  <a:pt x="1196" y="380"/>
                </a:lnTo>
                <a:lnTo>
                  <a:pt x="1183" y="386"/>
                </a:lnTo>
                <a:lnTo>
                  <a:pt x="1183" y="393"/>
                </a:lnTo>
                <a:lnTo>
                  <a:pt x="1190" y="393"/>
                </a:lnTo>
                <a:lnTo>
                  <a:pt x="1209" y="399"/>
                </a:lnTo>
                <a:lnTo>
                  <a:pt x="1254" y="405"/>
                </a:lnTo>
                <a:lnTo>
                  <a:pt x="1267" y="412"/>
                </a:lnTo>
                <a:lnTo>
                  <a:pt x="1286" y="412"/>
                </a:lnTo>
                <a:lnTo>
                  <a:pt x="1293" y="412"/>
                </a:lnTo>
                <a:lnTo>
                  <a:pt x="1299" y="418"/>
                </a:lnTo>
                <a:lnTo>
                  <a:pt x="1318" y="425"/>
                </a:lnTo>
                <a:lnTo>
                  <a:pt x="1325" y="425"/>
                </a:lnTo>
                <a:lnTo>
                  <a:pt x="1344" y="431"/>
                </a:lnTo>
                <a:lnTo>
                  <a:pt x="1376" y="438"/>
                </a:lnTo>
                <a:lnTo>
                  <a:pt x="1389" y="444"/>
                </a:lnTo>
                <a:lnTo>
                  <a:pt x="1402" y="457"/>
                </a:lnTo>
                <a:lnTo>
                  <a:pt x="1428" y="470"/>
                </a:lnTo>
                <a:lnTo>
                  <a:pt x="1473" y="495"/>
                </a:lnTo>
                <a:lnTo>
                  <a:pt x="1466" y="502"/>
                </a:lnTo>
                <a:lnTo>
                  <a:pt x="1453" y="515"/>
                </a:lnTo>
                <a:lnTo>
                  <a:pt x="1447" y="521"/>
                </a:lnTo>
                <a:lnTo>
                  <a:pt x="1395" y="553"/>
                </a:lnTo>
                <a:lnTo>
                  <a:pt x="1370" y="547"/>
                </a:lnTo>
                <a:lnTo>
                  <a:pt x="1344" y="547"/>
                </a:lnTo>
                <a:lnTo>
                  <a:pt x="1318" y="547"/>
                </a:lnTo>
                <a:lnTo>
                  <a:pt x="1305" y="540"/>
                </a:lnTo>
                <a:lnTo>
                  <a:pt x="1305" y="534"/>
                </a:lnTo>
                <a:lnTo>
                  <a:pt x="1293" y="534"/>
                </a:lnTo>
                <a:lnTo>
                  <a:pt x="1267" y="528"/>
                </a:lnTo>
                <a:lnTo>
                  <a:pt x="1248" y="521"/>
                </a:lnTo>
                <a:lnTo>
                  <a:pt x="1003" y="425"/>
                </a:lnTo>
                <a:lnTo>
                  <a:pt x="881" y="380"/>
                </a:lnTo>
                <a:lnTo>
                  <a:pt x="843" y="367"/>
                </a:lnTo>
                <a:lnTo>
                  <a:pt x="804" y="348"/>
                </a:lnTo>
                <a:lnTo>
                  <a:pt x="759" y="335"/>
                </a:lnTo>
                <a:lnTo>
                  <a:pt x="733" y="328"/>
                </a:lnTo>
                <a:lnTo>
                  <a:pt x="708" y="322"/>
                </a:lnTo>
                <a:lnTo>
                  <a:pt x="675" y="322"/>
                </a:lnTo>
                <a:lnTo>
                  <a:pt x="605" y="322"/>
                </a:lnTo>
                <a:lnTo>
                  <a:pt x="592" y="322"/>
                </a:lnTo>
                <a:lnTo>
                  <a:pt x="592" y="309"/>
                </a:lnTo>
                <a:lnTo>
                  <a:pt x="566" y="309"/>
                </a:lnTo>
                <a:lnTo>
                  <a:pt x="547" y="309"/>
                </a:lnTo>
                <a:lnTo>
                  <a:pt x="540" y="315"/>
                </a:lnTo>
                <a:lnTo>
                  <a:pt x="540" y="322"/>
                </a:lnTo>
                <a:lnTo>
                  <a:pt x="534" y="322"/>
                </a:lnTo>
                <a:lnTo>
                  <a:pt x="521" y="322"/>
                </a:lnTo>
                <a:lnTo>
                  <a:pt x="515" y="315"/>
                </a:lnTo>
                <a:lnTo>
                  <a:pt x="502" y="315"/>
                </a:lnTo>
                <a:lnTo>
                  <a:pt x="495" y="322"/>
                </a:lnTo>
                <a:lnTo>
                  <a:pt x="483" y="328"/>
                </a:lnTo>
                <a:lnTo>
                  <a:pt x="483" y="335"/>
                </a:lnTo>
                <a:lnTo>
                  <a:pt x="489" y="328"/>
                </a:lnTo>
                <a:lnTo>
                  <a:pt x="495" y="341"/>
                </a:lnTo>
                <a:lnTo>
                  <a:pt x="508" y="348"/>
                </a:lnTo>
                <a:lnTo>
                  <a:pt x="547" y="348"/>
                </a:lnTo>
                <a:lnTo>
                  <a:pt x="566" y="354"/>
                </a:lnTo>
                <a:lnTo>
                  <a:pt x="592" y="367"/>
                </a:lnTo>
                <a:lnTo>
                  <a:pt x="605" y="367"/>
                </a:lnTo>
                <a:lnTo>
                  <a:pt x="618" y="354"/>
                </a:lnTo>
                <a:lnTo>
                  <a:pt x="624" y="367"/>
                </a:lnTo>
                <a:lnTo>
                  <a:pt x="630" y="373"/>
                </a:lnTo>
                <a:lnTo>
                  <a:pt x="637" y="386"/>
                </a:lnTo>
                <a:lnTo>
                  <a:pt x="656" y="386"/>
                </a:lnTo>
                <a:lnTo>
                  <a:pt x="714" y="405"/>
                </a:lnTo>
                <a:lnTo>
                  <a:pt x="733" y="418"/>
                </a:lnTo>
                <a:lnTo>
                  <a:pt x="701" y="418"/>
                </a:lnTo>
                <a:lnTo>
                  <a:pt x="637" y="418"/>
                </a:lnTo>
                <a:lnTo>
                  <a:pt x="598" y="412"/>
                </a:lnTo>
                <a:lnTo>
                  <a:pt x="585" y="412"/>
                </a:lnTo>
                <a:lnTo>
                  <a:pt x="566" y="418"/>
                </a:lnTo>
                <a:lnTo>
                  <a:pt x="540" y="425"/>
                </a:lnTo>
                <a:lnTo>
                  <a:pt x="534" y="425"/>
                </a:lnTo>
                <a:lnTo>
                  <a:pt x="521" y="418"/>
                </a:lnTo>
                <a:lnTo>
                  <a:pt x="515" y="412"/>
                </a:lnTo>
                <a:lnTo>
                  <a:pt x="508" y="412"/>
                </a:lnTo>
                <a:lnTo>
                  <a:pt x="495" y="418"/>
                </a:lnTo>
                <a:lnTo>
                  <a:pt x="489" y="418"/>
                </a:lnTo>
                <a:lnTo>
                  <a:pt x="463" y="418"/>
                </a:lnTo>
                <a:lnTo>
                  <a:pt x="438" y="418"/>
                </a:lnTo>
                <a:lnTo>
                  <a:pt x="418" y="425"/>
                </a:lnTo>
                <a:lnTo>
                  <a:pt x="380" y="438"/>
                </a:lnTo>
                <a:lnTo>
                  <a:pt x="367" y="444"/>
                </a:lnTo>
                <a:lnTo>
                  <a:pt x="348" y="450"/>
                </a:lnTo>
                <a:lnTo>
                  <a:pt x="335" y="450"/>
                </a:lnTo>
                <a:lnTo>
                  <a:pt x="322" y="457"/>
                </a:lnTo>
                <a:lnTo>
                  <a:pt x="322" y="470"/>
                </a:lnTo>
                <a:lnTo>
                  <a:pt x="328" y="470"/>
                </a:lnTo>
                <a:lnTo>
                  <a:pt x="348" y="457"/>
                </a:lnTo>
                <a:lnTo>
                  <a:pt x="360" y="457"/>
                </a:lnTo>
                <a:lnTo>
                  <a:pt x="367" y="470"/>
                </a:lnTo>
                <a:lnTo>
                  <a:pt x="373" y="470"/>
                </a:lnTo>
                <a:lnTo>
                  <a:pt x="380" y="457"/>
                </a:lnTo>
                <a:lnTo>
                  <a:pt x="405" y="457"/>
                </a:lnTo>
                <a:lnTo>
                  <a:pt x="405" y="450"/>
                </a:lnTo>
                <a:lnTo>
                  <a:pt x="386" y="457"/>
                </a:lnTo>
                <a:lnTo>
                  <a:pt x="386" y="450"/>
                </a:lnTo>
                <a:lnTo>
                  <a:pt x="399" y="444"/>
                </a:lnTo>
                <a:lnTo>
                  <a:pt x="431" y="438"/>
                </a:lnTo>
                <a:lnTo>
                  <a:pt x="495" y="438"/>
                </a:lnTo>
                <a:lnTo>
                  <a:pt x="540" y="438"/>
                </a:lnTo>
                <a:lnTo>
                  <a:pt x="585" y="450"/>
                </a:lnTo>
                <a:lnTo>
                  <a:pt x="611" y="470"/>
                </a:lnTo>
                <a:lnTo>
                  <a:pt x="592" y="470"/>
                </a:lnTo>
                <a:lnTo>
                  <a:pt x="573" y="457"/>
                </a:lnTo>
                <a:lnTo>
                  <a:pt x="547" y="457"/>
                </a:lnTo>
                <a:lnTo>
                  <a:pt x="528" y="457"/>
                </a:lnTo>
                <a:lnTo>
                  <a:pt x="515" y="450"/>
                </a:lnTo>
                <a:lnTo>
                  <a:pt x="476" y="457"/>
                </a:lnTo>
                <a:lnTo>
                  <a:pt x="438" y="457"/>
                </a:lnTo>
                <a:lnTo>
                  <a:pt x="483" y="457"/>
                </a:lnTo>
                <a:lnTo>
                  <a:pt x="502" y="470"/>
                </a:lnTo>
                <a:lnTo>
                  <a:pt x="534" y="470"/>
                </a:lnTo>
                <a:lnTo>
                  <a:pt x="553" y="470"/>
                </a:lnTo>
                <a:lnTo>
                  <a:pt x="573" y="476"/>
                </a:lnTo>
                <a:lnTo>
                  <a:pt x="598" y="483"/>
                </a:lnTo>
                <a:lnTo>
                  <a:pt x="643" y="489"/>
                </a:lnTo>
                <a:lnTo>
                  <a:pt x="669" y="495"/>
                </a:lnTo>
                <a:lnTo>
                  <a:pt x="701" y="508"/>
                </a:lnTo>
                <a:lnTo>
                  <a:pt x="746" y="528"/>
                </a:lnTo>
                <a:lnTo>
                  <a:pt x="791" y="540"/>
                </a:lnTo>
                <a:lnTo>
                  <a:pt x="843" y="560"/>
                </a:lnTo>
                <a:lnTo>
                  <a:pt x="888" y="566"/>
                </a:lnTo>
                <a:lnTo>
                  <a:pt x="907" y="579"/>
                </a:lnTo>
                <a:lnTo>
                  <a:pt x="939" y="592"/>
                </a:lnTo>
                <a:lnTo>
                  <a:pt x="965" y="605"/>
                </a:lnTo>
                <a:lnTo>
                  <a:pt x="1003" y="605"/>
                </a:lnTo>
                <a:lnTo>
                  <a:pt x="1042" y="611"/>
                </a:lnTo>
                <a:lnTo>
                  <a:pt x="1080" y="618"/>
                </a:lnTo>
                <a:lnTo>
                  <a:pt x="1119" y="618"/>
                </a:lnTo>
                <a:lnTo>
                  <a:pt x="1113" y="605"/>
                </a:lnTo>
                <a:lnTo>
                  <a:pt x="1068" y="598"/>
                </a:lnTo>
                <a:lnTo>
                  <a:pt x="1023" y="598"/>
                </a:lnTo>
                <a:lnTo>
                  <a:pt x="978" y="592"/>
                </a:lnTo>
                <a:lnTo>
                  <a:pt x="952" y="585"/>
                </a:lnTo>
                <a:lnTo>
                  <a:pt x="926" y="566"/>
                </a:lnTo>
                <a:lnTo>
                  <a:pt x="900" y="560"/>
                </a:lnTo>
                <a:lnTo>
                  <a:pt x="875" y="560"/>
                </a:lnTo>
                <a:lnTo>
                  <a:pt x="798" y="534"/>
                </a:lnTo>
                <a:lnTo>
                  <a:pt x="753" y="521"/>
                </a:lnTo>
                <a:lnTo>
                  <a:pt x="830" y="540"/>
                </a:lnTo>
                <a:lnTo>
                  <a:pt x="759" y="515"/>
                </a:lnTo>
                <a:lnTo>
                  <a:pt x="759" y="508"/>
                </a:lnTo>
                <a:lnTo>
                  <a:pt x="772" y="515"/>
                </a:lnTo>
                <a:lnTo>
                  <a:pt x="791" y="521"/>
                </a:lnTo>
                <a:lnTo>
                  <a:pt x="823" y="521"/>
                </a:lnTo>
                <a:lnTo>
                  <a:pt x="823" y="521"/>
                </a:lnTo>
                <a:lnTo>
                  <a:pt x="823" y="515"/>
                </a:lnTo>
                <a:lnTo>
                  <a:pt x="875" y="521"/>
                </a:lnTo>
                <a:lnTo>
                  <a:pt x="913" y="528"/>
                </a:lnTo>
                <a:lnTo>
                  <a:pt x="945" y="534"/>
                </a:lnTo>
                <a:lnTo>
                  <a:pt x="997" y="534"/>
                </a:lnTo>
                <a:lnTo>
                  <a:pt x="1035" y="540"/>
                </a:lnTo>
                <a:lnTo>
                  <a:pt x="1100" y="560"/>
                </a:lnTo>
                <a:lnTo>
                  <a:pt x="1132" y="560"/>
                </a:lnTo>
                <a:lnTo>
                  <a:pt x="1132" y="566"/>
                </a:lnTo>
                <a:lnTo>
                  <a:pt x="1119" y="579"/>
                </a:lnTo>
                <a:lnTo>
                  <a:pt x="1113" y="585"/>
                </a:lnTo>
                <a:lnTo>
                  <a:pt x="1119" y="592"/>
                </a:lnTo>
                <a:lnTo>
                  <a:pt x="1138" y="585"/>
                </a:lnTo>
                <a:lnTo>
                  <a:pt x="1151" y="579"/>
                </a:lnTo>
                <a:lnTo>
                  <a:pt x="1170" y="566"/>
                </a:lnTo>
                <a:lnTo>
                  <a:pt x="1196" y="560"/>
                </a:lnTo>
                <a:lnTo>
                  <a:pt x="1209" y="553"/>
                </a:lnTo>
                <a:lnTo>
                  <a:pt x="1215" y="553"/>
                </a:lnTo>
                <a:lnTo>
                  <a:pt x="1222" y="560"/>
                </a:lnTo>
                <a:lnTo>
                  <a:pt x="1228" y="566"/>
                </a:lnTo>
                <a:lnTo>
                  <a:pt x="1235" y="560"/>
                </a:lnTo>
                <a:lnTo>
                  <a:pt x="1254" y="553"/>
                </a:lnTo>
                <a:lnTo>
                  <a:pt x="1260" y="553"/>
                </a:lnTo>
                <a:lnTo>
                  <a:pt x="1260" y="560"/>
                </a:lnTo>
                <a:lnTo>
                  <a:pt x="1248" y="566"/>
                </a:lnTo>
                <a:lnTo>
                  <a:pt x="1248" y="579"/>
                </a:lnTo>
                <a:lnTo>
                  <a:pt x="1260" y="579"/>
                </a:lnTo>
                <a:lnTo>
                  <a:pt x="1273" y="579"/>
                </a:lnTo>
                <a:lnTo>
                  <a:pt x="1293" y="592"/>
                </a:lnTo>
                <a:lnTo>
                  <a:pt x="1344" y="605"/>
                </a:lnTo>
                <a:lnTo>
                  <a:pt x="1331" y="618"/>
                </a:lnTo>
                <a:lnTo>
                  <a:pt x="1363" y="618"/>
                </a:lnTo>
                <a:lnTo>
                  <a:pt x="1363" y="611"/>
                </a:lnTo>
                <a:lnTo>
                  <a:pt x="1395" y="618"/>
                </a:lnTo>
                <a:lnTo>
                  <a:pt x="1421" y="618"/>
                </a:lnTo>
                <a:lnTo>
                  <a:pt x="1376" y="605"/>
                </a:lnTo>
                <a:lnTo>
                  <a:pt x="1395" y="598"/>
                </a:lnTo>
                <a:lnTo>
                  <a:pt x="1415" y="605"/>
                </a:lnTo>
                <a:lnTo>
                  <a:pt x="1440" y="605"/>
                </a:lnTo>
                <a:lnTo>
                  <a:pt x="1428" y="598"/>
                </a:lnTo>
                <a:lnTo>
                  <a:pt x="1408" y="592"/>
                </a:lnTo>
                <a:lnTo>
                  <a:pt x="1408" y="585"/>
                </a:lnTo>
                <a:lnTo>
                  <a:pt x="1408" y="579"/>
                </a:lnTo>
                <a:lnTo>
                  <a:pt x="1421" y="560"/>
                </a:lnTo>
                <a:lnTo>
                  <a:pt x="1434" y="560"/>
                </a:lnTo>
                <a:lnTo>
                  <a:pt x="1460" y="566"/>
                </a:lnTo>
                <a:lnTo>
                  <a:pt x="1473" y="566"/>
                </a:lnTo>
                <a:lnTo>
                  <a:pt x="1492" y="560"/>
                </a:lnTo>
                <a:lnTo>
                  <a:pt x="1518" y="560"/>
                </a:lnTo>
                <a:lnTo>
                  <a:pt x="1550" y="566"/>
                </a:lnTo>
                <a:lnTo>
                  <a:pt x="1608" y="566"/>
                </a:lnTo>
                <a:lnTo>
                  <a:pt x="1633" y="579"/>
                </a:lnTo>
                <a:lnTo>
                  <a:pt x="1665" y="579"/>
                </a:lnTo>
                <a:lnTo>
                  <a:pt x="1704" y="579"/>
                </a:lnTo>
                <a:lnTo>
                  <a:pt x="1710" y="585"/>
                </a:lnTo>
                <a:lnTo>
                  <a:pt x="1704" y="592"/>
                </a:lnTo>
                <a:lnTo>
                  <a:pt x="1698" y="598"/>
                </a:lnTo>
                <a:lnTo>
                  <a:pt x="1665" y="618"/>
                </a:lnTo>
                <a:lnTo>
                  <a:pt x="1685" y="618"/>
                </a:lnTo>
                <a:lnTo>
                  <a:pt x="1698" y="611"/>
                </a:lnTo>
                <a:lnTo>
                  <a:pt x="1717" y="598"/>
                </a:lnTo>
                <a:lnTo>
                  <a:pt x="1730" y="585"/>
                </a:lnTo>
                <a:lnTo>
                  <a:pt x="1743" y="592"/>
                </a:lnTo>
                <a:lnTo>
                  <a:pt x="1768" y="598"/>
                </a:lnTo>
                <a:lnTo>
                  <a:pt x="1775" y="598"/>
                </a:lnTo>
                <a:lnTo>
                  <a:pt x="1775" y="592"/>
                </a:lnTo>
                <a:lnTo>
                  <a:pt x="1781" y="592"/>
                </a:lnTo>
                <a:lnTo>
                  <a:pt x="1800" y="598"/>
                </a:lnTo>
                <a:lnTo>
                  <a:pt x="1813" y="598"/>
                </a:lnTo>
                <a:lnTo>
                  <a:pt x="1820" y="598"/>
                </a:lnTo>
                <a:lnTo>
                  <a:pt x="1865" y="611"/>
                </a:lnTo>
                <a:lnTo>
                  <a:pt x="1878" y="611"/>
                </a:lnTo>
                <a:lnTo>
                  <a:pt x="1884" y="618"/>
                </a:lnTo>
                <a:lnTo>
                  <a:pt x="1948" y="618"/>
                </a:lnTo>
                <a:lnTo>
                  <a:pt x="1942" y="611"/>
                </a:lnTo>
                <a:lnTo>
                  <a:pt x="1942" y="598"/>
                </a:lnTo>
                <a:lnTo>
                  <a:pt x="1910" y="598"/>
                </a:lnTo>
                <a:lnTo>
                  <a:pt x="1929" y="592"/>
                </a:lnTo>
                <a:lnTo>
                  <a:pt x="5433" y="495"/>
                </a:lnTo>
                <a:lnTo>
                  <a:pt x="1556" y="348"/>
                </a:lnTo>
                <a:lnTo>
                  <a:pt x="1556" y="341"/>
                </a:lnTo>
                <a:lnTo>
                  <a:pt x="1575" y="341"/>
                </a:lnTo>
                <a:lnTo>
                  <a:pt x="1620" y="354"/>
                </a:lnTo>
                <a:lnTo>
                  <a:pt x="1646" y="380"/>
                </a:lnTo>
                <a:lnTo>
                  <a:pt x="1633" y="380"/>
                </a:lnTo>
                <a:lnTo>
                  <a:pt x="1556" y="348"/>
                </a:lnTo>
                <a:lnTo>
                  <a:pt x="5433" y="495"/>
                </a:lnTo>
                <a:lnTo>
                  <a:pt x="714" y="450"/>
                </a:lnTo>
                <a:lnTo>
                  <a:pt x="733" y="457"/>
                </a:lnTo>
                <a:lnTo>
                  <a:pt x="727" y="470"/>
                </a:lnTo>
                <a:lnTo>
                  <a:pt x="714" y="470"/>
                </a:lnTo>
                <a:lnTo>
                  <a:pt x="708" y="450"/>
                </a:lnTo>
                <a:lnTo>
                  <a:pt x="708" y="444"/>
                </a:lnTo>
                <a:lnTo>
                  <a:pt x="714" y="450"/>
                </a:lnTo>
                <a:lnTo>
                  <a:pt x="5433" y="495"/>
                </a:lnTo>
                <a:lnTo>
                  <a:pt x="746" y="489"/>
                </a:lnTo>
                <a:lnTo>
                  <a:pt x="708" y="483"/>
                </a:lnTo>
                <a:lnTo>
                  <a:pt x="682" y="476"/>
                </a:lnTo>
                <a:lnTo>
                  <a:pt x="656" y="476"/>
                </a:lnTo>
                <a:lnTo>
                  <a:pt x="650" y="470"/>
                </a:lnTo>
                <a:lnTo>
                  <a:pt x="650" y="457"/>
                </a:lnTo>
                <a:lnTo>
                  <a:pt x="643" y="450"/>
                </a:lnTo>
                <a:lnTo>
                  <a:pt x="630" y="444"/>
                </a:lnTo>
                <a:lnTo>
                  <a:pt x="624" y="438"/>
                </a:lnTo>
                <a:lnTo>
                  <a:pt x="637" y="438"/>
                </a:lnTo>
                <a:lnTo>
                  <a:pt x="643" y="438"/>
                </a:lnTo>
                <a:lnTo>
                  <a:pt x="656" y="444"/>
                </a:lnTo>
                <a:lnTo>
                  <a:pt x="688" y="450"/>
                </a:lnTo>
                <a:lnTo>
                  <a:pt x="720" y="476"/>
                </a:lnTo>
                <a:lnTo>
                  <a:pt x="746" y="489"/>
                </a:lnTo>
                <a:lnTo>
                  <a:pt x="5433" y="495"/>
                </a:lnTo>
                <a:lnTo>
                  <a:pt x="907" y="521"/>
                </a:lnTo>
                <a:lnTo>
                  <a:pt x="855" y="508"/>
                </a:lnTo>
                <a:lnTo>
                  <a:pt x="843" y="508"/>
                </a:lnTo>
                <a:lnTo>
                  <a:pt x="823" y="502"/>
                </a:lnTo>
                <a:lnTo>
                  <a:pt x="804" y="502"/>
                </a:lnTo>
                <a:lnTo>
                  <a:pt x="791" y="489"/>
                </a:lnTo>
                <a:lnTo>
                  <a:pt x="759" y="483"/>
                </a:lnTo>
                <a:lnTo>
                  <a:pt x="746" y="476"/>
                </a:lnTo>
                <a:lnTo>
                  <a:pt x="740" y="470"/>
                </a:lnTo>
                <a:lnTo>
                  <a:pt x="746" y="470"/>
                </a:lnTo>
                <a:lnTo>
                  <a:pt x="772" y="457"/>
                </a:lnTo>
                <a:lnTo>
                  <a:pt x="785" y="457"/>
                </a:lnTo>
                <a:lnTo>
                  <a:pt x="798" y="470"/>
                </a:lnTo>
                <a:lnTo>
                  <a:pt x="810" y="476"/>
                </a:lnTo>
                <a:lnTo>
                  <a:pt x="836" y="476"/>
                </a:lnTo>
                <a:lnTo>
                  <a:pt x="855" y="476"/>
                </a:lnTo>
                <a:lnTo>
                  <a:pt x="862" y="483"/>
                </a:lnTo>
                <a:lnTo>
                  <a:pt x="888" y="495"/>
                </a:lnTo>
                <a:lnTo>
                  <a:pt x="907" y="502"/>
                </a:lnTo>
                <a:lnTo>
                  <a:pt x="920" y="508"/>
                </a:lnTo>
                <a:lnTo>
                  <a:pt x="913" y="515"/>
                </a:lnTo>
                <a:lnTo>
                  <a:pt x="907" y="521"/>
                </a:lnTo>
                <a:lnTo>
                  <a:pt x="5433" y="495"/>
                </a:lnTo>
                <a:lnTo>
                  <a:pt x="1241" y="547"/>
                </a:lnTo>
                <a:lnTo>
                  <a:pt x="1222" y="540"/>
                </a:lnTo>
                <a:lnTo>
                  <a:pt x="1209" y="540"/>
                </a:lnTo>
                <a:lnTo>
                  <a:pt x="1203" y="534"/>
                </a:lnTo>
                <a:lnTo>
                  <a:pt x="1196" y="534"/>
                </a:lnTo>
                <a:lnTo>
                  <a:pt x="1196" y="540"/>
                </a:lnTo>
                <a:lnTo>
                  <a:pt x="1170" y="540"/>
                </a:lnTo>
                <a:lnTo>
                  <a:pt x="1170" y="534"/>
                </a:lnTo>
                <a:lnTo>
                  <a:pt x="1170" y="521"/>
                </a:lnTo>
                <a:lnTo>
                  <a:pt x="1170" y="521"/>
                </a:lnTo>
                <a:lnTo>
                  <a:pt x="1164" y="521"/>
                </a:lnTo>
                <a:lnTo>
                  <a:pt x="1145" y="515"/>
                </a:lnTo>
                <a:lnTo>
                  <a:pt x="1100" y="508"/>
                </a:lnTo>
                <a:lnTo>
                  <a:pt x="1068" y="508"/>
                </a:lnTo>
                <a:lnTo>
                  <a:pt x="1042" y="508"/>
                </a:lnTo>
                <a:lnTo>
                  <a:pt x="1003" y="502"/>
                </a:lnTo>
                <a:lnTo>
                  <a:pt x="965" y="489"/>
                </a:lnTo>
                <a:lnTo>
                  <a:pt x="952" y="483"/>
                </a:lnTo>
                <a:lnTo>
                  <a:pt x="939" y="476"/>
                </a:lnTo>
                <a:lnTo>
                  <a:pt x="907" y="457"/>
                </a:lnTo>
                <a:lnTo>
                  <a:pt x="881" y="450"/>
                </a:lnTo>
                <a:lnTo>
                  <a:pt x="843" y="438"/>
                </a:lnTo>
                <a:lnTo>
                  <a:pt x="798" y="425"/>
                </a:lnTo>
                <a:lnTo>
                  <a:pt x="778" y="418"/>
                </a:lnTo>
                <a:lnTo>
                  <a:pt x="720" y="393"/>
                </a:lnTo>
                <a:lnTo>
                  <a:pt x="688" y="373"/>
                </a:lnTo>
                <a:lnTo>
                  <a:pt x="669" y="354"/>
                </a:lnTo>
                <a:lnTo>
                  <a:pt x="669" y="348"/>
                </a:lnTo>
                <a:lnTo>
                  <a:pt x="669" y="341"/>
                </a:lnTo>
                <a:lnTo>
                  <a:pt x="675" y="341"/>
                </a:lnTo>
                <a:lnTo>
                  <a:pt x="682" y="354"/>
                </a:lnTo>
                <a:lnTo>
                  <a:pt x="688" y="354"/>
                </a:lnTo>
                <a:lnTo>
                  <a:pt x="695" y="354"/>
                </a:lnTo>
                <a:lnTo>
                  <a:pt x="701" y="348"/>
                </a:lnTo>
                <a:lnTo>
                  <a:pt x="733" y="354"/>
                </a:lnTo>
                <a:lnTo>
                  <a:pt x="817" y="380"/>
                </a:lnTo>
                <a:lnTo>
                  <a:pt x="855" y="386"/>
                </a:lnTo>
                <a:lnTo>
                  <a:pt x="907" y="399"/>
                </a:lnTo>
                <a:lnTo>
                  <a:pt x="939" y="412"/>
                </a:lnTo>
                <a:lnTo>
                  <a:pt x="952" y="418"/>
                </a:lnTo>
                <a:lnTo>
                  <a:pt x="990" y="438"/>
                </a:lnTo>
                <a:lnTo>
                  <a:pt x="1132" y="495"/>
                </a:lnTo>
                <a:lnTo>
                  <a:pt x="1248" y="534"/>
                </a:lnTo>
                <a:lnTo>
                  <a:pt x="1248" y="540"/>
                </a:lnTo>
                <a:lnTo>
                  <a:pt x="1241" y="547"/>
                </a:lnTo>
                <a:lnTo>
                  <a:pt x="5433" y="495"/>
                </a:lnTo>
                <a:lnTo>
                  <a:pt x="1350" y="598"/>
                </a:lnTo>
                <a:lnTo>
                  <a:pt x="1312" y="585"/>
                </a:lnTo>
                <a:lnTo>
                  <a:pt x="1299" y="579"/>
                </a:lnTo>
                <a:lnTo>
                  <a:pt x="1273" y="560"/>
                </a:lnTo>
                <a:lnTo>
                  <a:pt x="1273" y="553"/>
                </a:lnTo>
                <a:lnTo>
                  <a:pt x="1286" y="553"/>
                </a:lnTo>
                <a:lnTo>
                  <a:pt x="1305" y="560"/>
                </a:lnTo>
                <a:lnTo>
                  <a:pt x="1318" y="560"/>
                </a:lnTo>
                <a:lnTo>
                  <a:pt x="1331" y="566"/>
                </a:lnTo>
                <a:lnTo>
                  <a:pt x="1357" y="585"/>
                </a:lnTo>
                <a:lnTo>
                  <a:pt x="1350" y="598"/>
                </a:lnTo>
                <a:lnTo>
                  <a:pt x="5433" y="495"/>
                </a:lnTo>
                <a:lnTo>
                  <a:pt x="1370" y="566"/>
                </a:lnTo>
                <a:lnTo>
                  <a:pt x="1357" y="566"/>
                </a:lnTo>
                <a:lnTo>
                  <a:pt x="1357" y="560"/>
                </a:lnTo>
                <a:lnTo>
                  <a:pt x="1363" y="560"/>
                </a:lnTo>
                <a:lnTo>
                  <a:pt x="1376" y="560"/>
                </a:lnTo>
                <a:lnTo>
                  <a:pt x="1370" y="566"/>
                </a:lnTo>
                <a:lnTo>
                  <a:pt x="5433" y="495"/>
                </a:lnTo>
                <a:lnTo>
                  <a:pt x="1659" y="560"/>
                </a:lnTo>
                <a:lnTo>
                  <a:pt x="1633" y="560"/>
                </a:lnTo>
                <a:lnTo>
                  <a:pt x="1601" y="553"/>
                </a:lnTo>
                <a:lnTo>
                  <a:pt x="1569" y="553"/>
                </a:lnTo>
                <a:lnTo>
                  <a:pt x="1543" y="553"/>
                </a:lnTo>
                <a:lnTo>
                  <a:pt x="1518" y="547"/>
                </a:lnTo>
                <a:lnTo>
                  <a:pt x="1492" y="553"/>
                </a:lnTo>
                <a:lnTo>
                  <a:pt x="1453" y="553"/>
                </a:lnTo>
                <a:lnTo>
                  <a:pt x="1434" y="547"/>
                </a:lnTo>
                <a:lnTo>
                  <a:pt x="1440" y="540"/>
                </a:lnTo>
                <a:lnTo>
                  <a:pt x="1453" y="521"/>
                </a:lnTo>
                <a:lnTo>
                  <a:pt x="1460" y="521"/>
                </a:lnTo>
                <a:lnTo>
                  <a:pt x="1466" y="521"/>
                </a:lnTo>
                <a:lnTo>
                  <a:pt x="1492" y="521"/>
                </a:lnTo>
                <a:lnTo>
                  <a:pt x="1479" y="515"/>
                </a:lnTo>
                <a:lnTo>
                  <a:pt x="1473" y="508"/>
                </a:lnTo>
                <a:lnTo>
                  <a:pt x="1479" y="502"/>
                </a:lnTo>
                <a:lnTo>
                  <a:pt x="1498" y="495"/>
                </a:lnTo>
                <a:lnTo>
                  <a:pt x="1511" y="495"/>
                </a:lnTo>
                <a:lnTo>
                  <a:pt x="1543" y="508"/>
                </a:lnTo>
                <a:lnTo>
                  <a:pt x="1582" y="521"/>
                </a:lnTo>
                <a:lnTo>
                  <a:pt x="1633" y="534"/>
                </a:lnTo>
                <a:lnTo>
                  <a:pt x="1678" y="560"/>
                </a:lnTo>
                <a:lnTo>
                  <a:pt x="1659" y="560"/>
                </a:lnTo>
                <a:lnTo>
                  <a:pt x="5433" y="495"/>
                </a:lnTo>
                <a:lnTo>
                  <a:pt x="444" y="84"/>
                </a:lnTo>
                <a:lnTo>
                  <a:pt x="444" y="78"/>
                </a:lnTo>
                <a:lnTo>
                  <a:pt x="438" y="84"/>
                </a:lnTo>
                <a:lnTo>
                  <a:pt x="431" y="90"/>
                </a:lnTo>
                <a:lnTo>
                  <a:pt x="438" y="90"/>
                </a:lnTo>
                <a:lnTo>
                  <a:pt x="444" y="84"/>
                </a:lnTo>
                <a:lnTo>
                  <a:pt x="5433" y="495"/>
                </a:lnTo>
                <a:lnTo>
                  <a:pt x="296" y="39"/>
                </a:lnTo>
                <a:lnTo>
                  <a:pt x="315" y="39"/>
                </a:lnTo>
                <a:lnTo>
                  <a:pt x="322" y="39"/>
                </a:lnTo>
                <a:lnTo>
                  <a:pt x="328" y="39"/>
                </a:lnTo>
                <a:lnTo>
                  <a:pt x="322" y="39"/>
                </a:lnTo>
                <a:lnTo>
                  <a:pt x="309" y="39"/>
                </a:lnTo>
                <a:lnTo>
                  <a:pt x="296" y="39"/>
                </a:lnTo>
                <a:lnTo>
                  <a:pt x="290" y="39"/>
                </a:lnTo>
                <a:lnTo>
                  <a:pt x="296" y="39"/>
                </a:lnTo>
                <a:lnTo>
                  <a:pt x="5433" y="495"/>
                </a:lnTo>
                <a:lnTo>
                  <a:pt x="380" y="380"/>
                </a:lnTo>
                <a:lnTo>
                  <a:pt x="386" y="386"/>
                </a:lnTo>
                <a:lnTo>
                  <a:pt x="399" y="380"/>
                </a:lnTo>
                <a:lnTo>
                  <a:pt x="386" y="380"/>
                </a:lnTo>
                <a:lnTo>
                  <a:pt x="380" y="380"/>
                </a:lnTo>
                <a:lnTo>
                  <a:pt x="5433" y="495"/>
                </a:lnTo>
                <a:lnTo>
                  <a:pt x="2527" y="328"/>
                </a:lnTo>
                <a:lnTo>
                  <a:pt x="2559" y="315"/>
                </a:lnTo>
                <a:lnTo>
                  <a:pt x="2572" y="315"/>
                </a:lnTo>
                <a:lnTo>
                  <a:pt x="2578" y="315"/>
                </a:lnTo>
                <a:lnTo>
                  <a:pt x="2585" y="309"/>
                </a:lnTo>
                <a:lnTo>
                  <a:pt x="2598" y="309"/>
                </a:lnTo>
                <a:lnTo>
                  <a:pt x="2610" y="309"/>
                </a:lnTo>
                <a:lnTo>
                  <a:pt x="2610" y="303"/>
                </a:lnTo>
                <a:lnTo>
                  <a:pt x="2604" y="303"/>
                </a:lnTo>
                <a:lnTo>
                  <a:pt x="2559" y="309"/>
                </a:lnTo>
                <a:lnTo>
                  <a:pt x="2546" y="309"/>
                </a:lnTo>
                <a:lnTo>
                  <a:pt x="2527" y="315"/>
                </a:lnTo>
                <a:lnTo>
                  <a:pt x="2482" y="328"/>
                </a:lnTo>
                <a:lnTo>
                  <a:pt x="2418" y="341"/>
                </a:lnTo>
                <a:lnTo>
                  <a:pt x="2385" y="341"/>
                </a:lnTo>
                <a:lnTo>
                  <a:pt x="2360" y="341"/>
                </a:lnTo>
                <a:lnTo>
                  <a:pt x="2347" y="354"/>
                </a:lnTo>
                <a:lnTo>
                  <a:pt x="2328" y="354"/>
                </a:lnTo>
                <a:lnTo>
                  <a:pt x="2295" y="367"/>
                </a:lnTo>
                <a:lnTo>
                  <a:pt x="2283" y="367"/>
                </a:lnTo>
                <a:lnTo>
                  <a:pt x="2276" y="367"/>
                </a:lnTo>
                <a:lnTo>
                  <a:pt x="2270" y="373"/>
                </a:lnTo>
                <a:lnTo>
                  <a:pt x="2270" y="380"/>
                </a:lnTo>
                <a:lnTo>
                  <a:pt x="2283" y="380"/>
                </a:lnTo>
                <a:lnTo>
                  <a:pt x="2295" y="380"/>
                </a:lnTo>
                <a:lnTo>
                  <a:pt x="2302" y="380"/>
                </a:lnTo>
                <a:lnTo>
                  <a:pt x="2321" y="373"/>
                </a:lnTo>
                <a:lnTo>
                  <a:pt x="2340" y="373"/>
                </a:lnTo>
                <a:lnTo>
                  <a:pt x="2366" y="354"/>
                </a:lnTo>
                <a:lnTo>
                  <a:pt x="2373" y="354"/>
                </a:lnTo>
                <a:lnTo>
                  <a:pt x="2379" y="354"/>
                </a:lnTo>
                <a:lnTo>
                  <a:pt x="2424" y="354"/>
                </a:lnTo>
                <a:lnTo>
                  <a:pt x="2437" y="348"/>
                </a:lnTo>
                <a:lnTo>
                  <a:pt x="2450" y="341"/>
                </a:lnTo>
                <a:lnTo>
                  <a:pt x="2475" y="335"/>
                </a:lnTo>
                <a:lnTo>
                  <a:pt x="2527" y="328"/>
                </a:lnTo>
                <a:lnTo>
                  <a:pt x="5433" y="495"/>
                </a:lnTo>
                <a:lnTo>
                  <a:pt x="2302" y="341"/>
                </a:lnTo>
                <a:lnTo>
                  <a:pt x="2295" y="335"/>
                </a:lnTo>
                <a:lnTo>
                  <a:pt x="2283" y="328"/>
                </a:lnTo>
                <a:lnTo>
                  <a:pt x="2289" y="335"/>
                </a:lnTo>
                <a:lnTo>
                  <a:pt x="2302" y="341"/>
                </a:lnTo>
                <a:lnTo>
                  <a:pt x="5433" y="495"/>
                </a:lnTo>
                <a:lnTo>
                  <a:pt x="2347" y="335"/>
                </a:lnTo>
                <a:lnTo>
                  <a:pt x="2328" y="335"/>
                </a:lnTo>
                <a:lnTo>
                  <a:pt x="2328" y="341"/>
                </a:lnTo>
                <a:lnTo>
                  <a:pt x="2340" y="341"/>
                </a:lnTo>
                <a:lnTo>
                  <a:pt x="2347" y="335"/>
                </a:lnTo>
                <a:lnTo>
                  <a:pt x="5433" y="495"/>
                </a:lnTo>
                <a:lnTo>
                  <a:pt x="3099" y="303"/>
                </a:lnTo>
                <a:lnTo>
                  <a:pt x="3118" y="309"/>
                </a:lnTo>
                <a:lnTo>
                  <a:pt x="3144" y="315"/>
                </a:lnTo>
                <a:lnTo>
                  <a:pt x="3183" y="335"/>
                </a:lnTo>
                <a:lnTo>
                  <a:pt x="3189" y="335"/>
                </a:lnTo>
                <a:lnTo>
                  <a:pt x="3195" y="341"/>
                </a:lnTo>
                <a:lnTo>
                  <a:pt x="3202" y="348"/>
                </a:lnTo>
                <a:lnTo>
                  <a:pt x="3163" y="380"/>
                </a:lnTo>
                <a:lnTo>
                  <a:pt x="3150" y="380"/>
                </a:lnTo>
                <a:lnTo>
                  <a:pt x="3144" y="386"/>
                </a:lnTo>
                <a:lnTo>
                  <a:pt x="3150" y="393"/>
                </a:lnTo>
                <a:lnTo>
                  <a:pt x="3144" y="393"/>
                </a:lnTo>
                <a:lnTo>
                  <a:pt x="3150" y="393"/>
                </a:lnTo>
                <a:lnTo>
                  <a:pt x="3189" y="380"/>
                </a:lnTo>
                <a:lnTo>
                  <a:pt x="3195" y="373"/>
                </a:lnTo>
                <a:lnTo>
                  <a:pt x="3208" y="367"/>
                </a:lnTo>
                <a:lnTo>
                  <a:pt x="3215" y="367"/>
                </a:lnTo>
                <a:lnTo>
                  <a:pt x="3234" y="373"/>
                </a:lnTo>
                <a:lnTo>
                  <a:pt x="3247" y="380"/>
                </a:lnTo>
                <a:lnTo>
                  <a:pt x="3253" y="380"/>
                </a:lnTo>
                <a:lnTo>
                  <a:pt x="3253" y="373"/>
                </a:lnTo>
                <a:lnTo>
                  <a:pt x="3247" y="367"/>
                </a:lnTo>
                <a:lnTo>
                  <a:pt x="3247" y="341"/>
                </a:lnTo>
                <a:lnTo>
                  <a:pt x="3234" y="341"/>
                </a:lnTo>
                <a:lnTo>
                  <a:pt x="3228" y="348"/>
                </a:lnTo>
                <a:lnTo>
                  <a:pt x="3228" y="341"/>
                </a:lnTo>
                <a:lnTo>
                  <a:pt x="3215" y="341"/>
                </a:lnTo>
                <a:lnTo>
                  <a:pt x="3202" y="328"/>
                </a:lnTo>
                <a:lnTo>
                  <a:pt x="3189" y="322"/>
                </a:lnTo>
                <a:lnTo>
                  <a:pt x="3183" y="322"/>
                </a:lnTo>
                <a:lnTo>
                  <a:pt x="3183" y="315"/>
                </a:lnTo>
                <a:lnTo>
                  <a:pt x="3163" y="309"/>
                </a:lnTo>
                <a:lnTo>
                  <a:pt x="3131" y="309"/>
                </a:lnTo>
                <a:lnTo>
                  <a:pt x="3118" y="303"/>
                </a:lnTo>
                <a:lnTo>
                  <a:pt x="3105" y="296"/>
                </a:lnTo>
                <a:lnTo>
                  <a:pt x="3099" y="303"/>
                </a:lnTo>
                <a:lnTo>
                  <a:pt x="5433" y="495"/>
                </a:lnTo>
                <a:lnTo>
                  <a:pt x="2520" y="399"/>
                </a:lnTo>
                <a:lnTo>
                  <a:pt x="2565" y="393"/>
                </a:lnTo>
                <a:lnTo>
                  <a:pt x="2604" y="386"/>
                </a:lnTo>
                <a:lnTo>
                  <a:pt x="2643" y="380"/>
                </a:lnTo>
                <a:lnTo>
                  <a:pt x="2662" y="373"/>
                </a:lnTo>
                <a:lnTo>
                  <a:pt x="2681" y="367"/>
                </a:lnTo>
                <a:lnTo>
                  <a:pt x="2694" y="354"/>
                </a:lnTo>
                <a:lnTo>
                  <a:pt x="2726" y="354"/>
                </a:lnTo>
                <a:lnTo>
                  <a:pt x="2758" y="348"/>
                </a:lnTo>
                <a:lnTo>
                  <a:pt x="2784" y="341"/>
                </a:lnTo>
                <a:lnTo>
                  <a:pt x="2790" y="341"/>
                </a:lnTo>
                <a:lnTo>
                  <a:pt x="2784" y="335"/>
                </a:lnTo>
                <a:lnTo>
                  <a:pt x="2707" y="348"/>
                </a:lnTo>
                <a:lnTo>
                  <a:pt x="2662" y="367"/>
                </a:lnTo>
                <a:lnTo>
                  <a:pt x="2630" y="373"/>
                </a:lnTo>
                <a:lnTo>
                  <a:pt x="2578" y="380"/>
                </a:lnTo>
                <a:lnTo>
                  <a:pt x="2546" y="386"/>
                </a:lnTo>
                <a:lnTo>
                  <a:pt x="2495" y="399"/>
                </a:lnTo>
                <a:lnTo>
                  <a:pt x="2520" y="399"/>
                </a:lnTo>
                <a:lnTo>
                  <a:pt x="5433" y="495"/>
                </a:lnTo>
                <a:lnTo>
                  <a:pt x="3015" y="386"/>
                </a:lnTo>
                <a:lnTo>
                  <a:pt x="3067" y="399"/>
                </a:lnTo>
                <a:lnTo>
                  <a:pt x="3067" y="393"/>
                </a:lnTo>
                <a:lnTo>
                  <a:pt x="3041" y="386"/>
                </a:lnTo>
                <a:lnTo>
                  <a:pt x="2990" y="367"/>
                </a:lnTo>
                <a:lnTo>
                  <a:pt x="2964" y="354"/>
                </a:lnTo>
                <a:lnTo>
                  <a:pt x="2951" y="354"/>
                </a:lnTo>
                <a:lnTo>
                  <a:pt x="2951" y="348"/>
                </a:lnTo>
                <a:lnTo>
                  <a:pt x="2970" y="328"/>
                </a:lnTo>
                <a:lnTo>
                  <a:pt x="3003" y="315"/>
                </a:lnTo>
                <a:lnTo>
                  <a:pt x="3060" y="303"/>
                </a:lnTo>
                <a:lnTo>
                  <a:pt x="3080" y="303"/>
                </a:lnTo>
                <a:lnTo>
                  <a:pt x="3080" y="296"/>
                </a:lnTo>
                <a:lnTo>
                  <a:pt x="3080" y="290"/>
                </a:lnTo>
                <a:lnTo>
                  <a:pt x="3086" y="290"/>
                </a:lnTo>
                <a:lnTo>
                  <a:pt x="3099" y="283"/>
                </a:lnTo>
                <a:lnTo>
                  <a:pt x="3086" y="283"/>
                </a:lnTo>
                <a:lnTo>
                  <a:pt x="3067" y="290"/>
                </a:lnTo>
                <a:lnTo>
                  <a:pt x="3028" y="303"/>
                </a:lnTo>
                <a:lnTo>
                  <a:pt x="2951" y="322"/>
                </a:lnTo>
                <a:lnTo>
                  <a:pt x="2906" y="341"/>
                </a:lnTo>
                <a:lnTo>
                  <a:pt x="2835" y="380"/>
                </a:lnTo>
                <a:lnTo>
                  <a:pt x="2758" y="412"/>
                </a:lnTo>
                <a:lnTo>
                  <a:pt x="2655" y="438"/>
                </a:lnTo>
                <a:lnTo>
                  <a:pt x="2565" y="450"/>
                </a:lnTo>
                <a:lnTo>
                  <a:pt x="2553" y="450"/>
                </a:lnTo>
                <a:lnTo>
                  <a:pt x="2527" y="457"/>
                </a:lnTo>
                <a:lnTo>
                  <a:pt x="2508" y="470"/>
                </a:lnTo>
                <a:lnTo>
                  <a:pt x="2495" y="470"/>
                </a:lnTo>
                <a:lnTo>
                  <a:pt x="2469" y="450"/>
                </a:lnTo>
                <a:lnTo>
                  <a:pt x="2463" y="450"/>
                </a:lnTo>
                <a:lnTo>
                  <a:pt x="2469" y="457"/>
                </a:lnTo>
                <a:lnTo>
                  <a:pt x="2469" y="470"/>
                </a:lnTo>
                <a:lnTo>
                  <a:pt x="2463" y="470"/>
                </a:lnTo>
                <a:lnTo>
                  <a:pt x="2418" y="470"/>
                </a:lnTo>
                <a:lnTo>
                  <a:pt x="2373" y="457"/>
                </a:lnTo>
                <a:lnTo>
                  <a:pt x="2321" y="457"/>
                </a:lnTo>
                <a:lnTo>
                  <a:pt x="2283" y="444"/>
                </a:lnTo>
                <a:lnTo>
                  <a:pt x="2218" y="431"/>
                </a:lnTo>
                <a:lnTo>
                  <a:pt x="2135" y="412"/>
                </a:lnTo>
                <a:lnTo>
                  <a:pt x="2141" y="418"/>
                </a:lnTo>
                <a:lnTo>
                  <a:pt x="2167" y="431"/>
                </a:lnTo>
                <a:lnTo>
                  <a:pt x="2199" y="438"/>
                </a:lnTo>
                <a:lnTo>
                  <a:pt x="2212" y="431"/>
                </a:lnTo>
                <a:lnTo>
                  <a:pt x="2231" y="438"/>
                </a:lnTo>
                <a:lnTo>
                  <a:pt x="2238" y="438"/>
                </a:lnTo>
                <a:lnTo>
                  <a:pt x="2238" y="444"/>
                </a:lnTo>
                <a:lnTo>
                  <a:pt x="2238" y="450"/>
                </a:lnTo>
                <a:lnTo>
                  <a:pt x="2231" y="450"/>
                </a:lnTo>
                <a:lnTo>
                  <a:pt x="2212" y="444"/>
                </a:lnTo>
                <a:lnTo>
                  <a:pt x="2180" y="438"/>
                </a:lnTo>
                <a:lnTo>
                  <a:pt x="2141" y="431"/>
                </a:lnTo>
                <a:lnTo>
                  <a:pt x="2180" y="450"/>
                </a:lnTo>
                <a:lnTo>
                  <a:pt x="2096" y="457"/>
                </a:lnTo>
                <a:lnTo>
                  <a:pt x="2058" y="457"/>
                </a:lnTo>
                <a:lnTo>
                  <a:pt x="2019" y="450"/>
                </a:lnTo>
                <a:lnTo>
                  <a:pt x="2013" y="450"/>
                </a:lnTo>
                <a:lnTo>
                  <a:pt x="1993" y="450"/>
                </a:lnTo>
                <a:lnTo>
                  <a:pt x="1968" y="450"/>
                </a:lnTo>
                <a:lnTo>
                  <a:pt x="1942" y="438"/>
                </a:lnTo>
                <a:lnTo>
                  <a:pt x="1923" y="438"/>
                </a:lnTo>
                <a:lnTo>
                  <a:pt x="1903" y="431"/>
                </a:lnTo>
                <a:lnTo>
                  <a:pt x="1878" y="418"/>
                </a:lnTo>
                <a:lnTo>
                  <a:pt x="1865" y="418"/>
                </a:lnTo>
                <a:lnTo>
                  <a:pt x="1865" y="425"/>
                </a:lnTo>
                <a:lnTo>
                  <a:pt x="1865" y="438"/>
                </a:lnTo>
                <a:lnTo>
                  <a:pt x="1884" y="450"/>
                </a:lnTo>
                <a:lnTo>
                  <a:pt x="1916" y="457"/>
                </a:lnTo>
                <a:lnTo>
                  <a:pt x="1961" y="470"/>
                </a:lnTo>
                <a:lnTo>
                  <a:pt x="1993" y="470"/>
                </a:lnTo>
                <a:lnTo>
                  <a:pt x="2006" y="470"/>
                </a:lnTo>
                <a:lnTo>
                  <a:pt x="2032" y="476"/>
                </a:lnTo>
                <a:lnTo>
                  <a:pt x="2058" y="476"/>
                </a:lnTo>
                <a:lnTo>
                  <a:pt x="2083" y="483"/>
                </a:lnTo>
                <a:lnTo>
                  <a:pt x="2109" y="476"/>
                </a:lnTo>
                <a:lnTo>
                  <a:pt x="2135" y="476"/>
                </a:lnTo>
                <a:lnTo>
                  <a:pt x="2180" y="470"/>
                </a:lnTo>
                <a:lnTo>
                  <a:pt x="2225" y="470"/>
                </a:lnTo>
                <a:lnTo>
                  <a:pt x="2238" y="476"/>
                </a:lnTo>
                <a:lnTo>
                  <a:pt x="2257" y="483"/>
                </a:lnTo>
                <a:lnTo>
                  <a:pt x="2283" y="489"/>
                </a:lnTo>
                <a:lnTo>
                  <a:pt x="2315" y="495"/>
                </a:lnTo>
                <a:lnTo>
                  <a:pt x="2321" y="489"/>
                </a:lnTo>
                <a:lnTo>
                  <a:pt x="2334" y="495"/>
                </a:lnTo>
                <a:lnTo>
                  <a:pt x="2360" y="508"/>
                </a:lnTo>
                <a:lnTo>
                  <a:pt x="2360" y="489"/>
                </a:lnTo>
                <a:lnTo>
                  <a:pt x="2366" y="489"/>
                </a:lnTo>
                <a:lnTo>
                  <a:pt x="2385" y="489"/>
                </a:lnTo>
                <a:lnTo>
                  <a:pt x="2405" y="495"/>
                </a:lnTo>
                <a:lnTo>
                  <a:pt x="2405" y="489"/>
                </a:lnTo>
                <a:lnTo>
                  <a:pt x="2424" y="489"/>
                </a:lnTo>
                <a:lnTo>
                  <a:pt x="2437" y="489"/>
                </a:lnTo>
                <a:lnTo>
                  <a:pt x="2450" y="495"/>
                </a:lnTo>
                <a:lnTo>
                  <a:pt x="2469" y="502"/>
                </a:lnTo>
                <a:lnTo>
                  <a:pt x="2456" y="489"/>
                </a:lnTo>
                <a:lnTo>
                  <a:pt x="2482" y="483"/>
                </a:lnTo>
                <a:lnTo>
                  <a:pt x="2488" y="489"/>
                </a:lnTo>
                <a:lnTo>
                  <a:pt x="2520" y="495"/>
                </a:lnTo>
                <a:lnTo>
                  <a:pt x="2546" y="508"/>
                </a:lnTo>
                <a:lnTo>
                  <a:pt x="2565" y="515"/>
                </a:lnTo>
                <a:lnTo>
                  <a:pt x="2578" y="521"/>
                </a:lnTo>
                <a:lnTo>
                  <a:pt x="2598" y="528"/>
                </a:lnTo>
                <a:lnTo>
                  <a:pt x="2623" y="534"/>
                </a:lnTo>
                <a:lnTo>
                  <a:pt x="2630" y="540"/>
                </a:lnTo>
                <a:lnTo>
                  <a:pt x="2636" y="540"/>
                </a:lnTo>
                <a:lnTo>
                  <a:pt x="2623" y="521"/>
                </a:lnTo>
                <a:lnTo>
                  <a:pt x="2604" y="515"/>
                </a:lnTo>
                <a:lnTo>
                  <a:pt x="2578" y="502"/>
                </a:lnTo>
                <a:lnTo>
                  <a:pt x="2546" y="483"/>
                </a:lnTo>
                <a:lnTo>
                  <a:pt x="2630" y="457"/>
                </a:lnTo>
                <a:lnTo>
                  <a:pt x="2675" y="450"/>
                </a:lnTo>
                <a:lnTo>
                  <a:pt x="2700" y="450"/>
                </a:lnTo>
                <a:lnTo>
                  <a:pt x="2733" y="431"/>
                </a:lnTo>
                <a:lnTo>
                  <a:pt x="2745" y="431"/>
                </a:lnTo>
                <a:lnTo>
                  <a:pt x="2771" y="438"/>
                </a:lnTo>
                <a:lnTo>
                  <a:pt x="2816" y="444"/>
                </a:lnTo>
                <a:lnTo>
                  <a:pt x="2784" y="431"/>
                </a:lnTo>
                <a:lnTo>
                  <a:pt x="2771" y="425"/>
                </a:lnTo>
                <a:lnTo>
                  <a:pt x="2765" y="425"/>
                </a:lnTo>
                <a:lnTo>
                  <a:pt x="2771" y="418"/>
                </a:lnTo>
                <a:lnTo>
                  <a:pt x="2887" y="373"/>
                </a:lnTo>
                <a:lnTo>
                  <a:pt x="2919" y="367"/>
                </a:lnTo>
                <a:lnTo>
                  <a:pt x="2964" y="373"/>
                </a:lnTo>
                <a:lnTo>
                  <a:pt x="3015" y="386"/>
                </a:lnTo>
                <a:lnTo>
                  <a:pt x="5433" y="495"/>
                </a:lnTo>
                <a:lnTo>
                  <a:pt x="2283" y="457"/>
                </a:lnTo>
                <a:lnTo>
                  <a:pt x="2270" y="457"/>
                </a:lnTo>
                <a:lnTo>
                  <a:pt x="2270" y="450"/>
                </a:lnTo>
                <a:lnTo>
                  <a:pt x="2283" y="450"/>
                </a:lnTo>
                <a:lnTo>
                  <a:pt x="2289" y="450"/>
                </a:lnTo>
                <a:lnTo>
                  <a:pt x="2315" y="457"/>
                </a:lnTo>
                <a:lnTo>
                  <a:pt x="2315" y="470"/>
                </a:lnTo>
                <a:lnTo>
                  <a:pt x="2302" y="470"/>
                </a:lnTo>
                <a:lnTo>
                  <a:pt x="2283" y="457"/>
                </a:lnTo>
                <a:lnTo>
                  <a:pt x="5433" y="495"/>
                </a:lnTo>
                <a:lnTo>
                  <a:pt x="3067" y="187"/>
                </a:lnTo>
                <a:lnTo>
                  <a:pt x="3080" y="180"/>
                </a:lnTo>
                <a:lnTo>
                  <a:pt x="3086" y="180"/>
                </a:lnTo>
                <a:lnTo>
                  <a:pt x="3086" y="174"/>
                </a:lnTo>
                <a:lnTo>
                  <a:pt x="3067" y="174"/>
                </a:lnTo>
                <a:lnTo>
                  <a:pt x="3060" y="174"/>
                </a:lnTo>
                <a:lnTo>
                  <a:pt x="3060" y="180"/>
                </a:lnTo>
                <a:lnTo>
                  <a:pt x="3060" y="187"/>
                </a:lnTo>
                <a:lnTo>
                  <a:pt x="3067" y="187"/>
                </a:lnTo>
                <a:lnTo>
                  <a:pt x="5433" y="495"/>
                </a:lnTo>
                <a:lnTo>
                  <a:pt x="2495" y="367"/>
                </a:lnTo>
                <a:lnTo>
                  <a:pt x="2501" y="367"/>
                </a:lnTo>
                <a:lnTo>
                  <a:pt x="2508" y="348"/>
                </a:lnTo>
                <a:lnTo>
                  <a:pt x="2501" y="348"/>
                </a:lnTo>
                <a:lnTo>
                  <a:pt x="2495" y="367"/>
                </a:lnTo>
                <a:lnTo>
                  <a:pt x="5433" y="495"/>
                </a:lnTo>
                <a:lnTo>
                  <a:pt x="2469" y="367"/>
                </a:lnTo>
                <a:lnTo>
                  <a:pt x="2469" y="354"/>
                </a:lnTo>
                <a:lnTo>
                  <a:pt x="2450" y="348"/>
                </a:lnTo>
                <a:lnTo>
                  <a:pt x="2456" y="354"/>
                </a:lnTo>
                <a:lnTo>
                  <a:pt x="2469" y="367"/>
                </a:lnTo>
                <a:lnTo>
                  <a:pt x="5433" y="495"/>
                </a:lnTo>
                <a:lnTo>
                  <a:pt x="2565" y="367"/>
                </a:lnTo>
                <a:lnTo>
                  <a:pt x="2572" y="373"/>
                </a:lnTo>
                <a:lnTo>
                  <a:pt x="2578" y="373"/>
                </a:lnTo>
                <a:lnTo>
                  <a:pt x="2578" y="367"/>
                </a:lnTo>
                <a:lnTo>
                  <a:pt x="2565" y="367"/>
                </a:lnTo>
                <a:lnTo>
                  <a:pt x="5433" y="495"/>
                </a:lnTo>
                <a:lnTo>
                  <a:pt x="2598" y="367"/>
                </a:lnTo>
                <a:lnTo>
                  <a:pt x="2610" y="367"/>
                </a:lnTo>
                <a:lnTo>
                  <a:pt x="2610" y="354"/>
                </a:lnTo>
                <a:lnTo>
                  <a:pt x="2598" y="354"/>
                </a:lnTo>
                <a:lnTo>
                  <a:pt x="2598" y="367"/>
                </a:lnTo>
                <a:lnTo>
                  <a:pt x="5433" y="495"/>
                </a:lnTo>
                <a:lnTo>
                  <a:pt x="2373" y="425"/>
                </a:lnTo>
                <a:lnTo>
                  <a:pt x="2379" y="431"/>
                </a:lnTo>
                <a:lnTo>
                  <a:pt x="2392" y="431"/>
                </a:lnTo>
                <a:lnTo>
                  <a:pt x="2373" y="425"/>
                </a:lnTo>
                <a:lnTo>
                  <a:pt x="5433" y="495"/>
                </a:lnTo>
                <a:lnTo>
                  <a:pt x="3581" y="238"/>
                </a:lnTo>
                <a:lnTo>
                  <a:pt x="3607" y="245"/>
                </a:lnTo>
                <a:lnTo>
                  <a:pt x="3639" y="251"/>
                </a:lnTo>
                <a:lnTo>
                  <a:pt x="3658" y="251"/>
                </a:lnTo>
                <a:lnTo>
                  <a:pt x="3665" y="251"/>
                </a:lnTo>
                <a:lnTo>
                  <a:pt x="3658" y="245"/>
                </a:lnTo>
                <a:lnTo>
                  <a:pt x="3626" y="238"/>
                </a:lnTo>
                <a:lnTo>
                  <a:pt x="3594" y="238"/>
                </a:lnTo>
                <a:lnTo>
                  <a:pt x="3581" y="232"/>
                </a:lnTo>
                <a:lnTo>
                  <a:pt x="3568" y="232"/>
                </a:lnTo>
                <a:lnTo>
                  <a:pt x="3568" y="238"/>
                </a:lnTo>
                <a:lnTo>
                  <a:pt x="3581" y="238"/>
                </a:lnTo>
                <a:lnTo>
                  <a:pt x="5433" y="495"/>
                </a:lnTo>
                <a:lnTo>
                  <a:pt x="3523" y="232"/>
                </a:lnTo>
                <a:lnTo>
                  <a:pt x="3536" y="238"/>
                </a:lnTo>
                <a:lnTo>
                  <a:pt x="3543" y="238"/>
                </a:lnTo>
                <a:lnTo>
                  <a:pt x="3562" y="238"/>
                </a:lnTo>
                <a:lnTo>
                  <a:pt x="3562" y="232"/>
                </a:lnTo>
                <a:lnTo>
                  <a:pt x="3555" y="232"/>
                </a:lnTo>
                <a:lnTo>
                  <a:pt x="3543" y="225"/>
                </a:lnTo>
                <a:lnTo>
                  <a:pt x="3517" y="225"/>
                </a:lnTo>
                <a:lnTo>
                  <a:pt x="3517" y="232"/>
                </a:lnTo>
                <a:lnTo>
                  <a:pt x="3523" y="232"/>
                </a:lnTo>
                <a:lnTo>
                  <a:pt x="5433" y="495"/>
                </a:lnTo>
                <a:lnTo>
                  <a:pt x="3491" y="225"/>
                </a:lnTo>
                <a:lnTo>
                  <a:pt x="3491" y="219"/>
                </a:lnTo>
                <a:lnTo>
                  <a:pt x="3485" y="219"/>
                </a:lnTo>
                <a:lnTo>
                  <a:pt x="3465" y="225"/>
                </a:lnTo>
                <a:lnTo>
                  <a:pt x="3440" y="219"/>
                </a:lnTo>
                <a:lnTo>
                  <a:pt x="3427" y="219"/>
                </a:lnTo>
                <a:lnTo>
                  <a:pt x="3420" y="219"/>
                </a:lnTo>
                <a:lnTo>
                  <a:pt x="3440" y="225"/>
                </a:lnTo>
                <a:lnTo>
                  <a:pt x="3472" y="232"/>
                </a:lnTo>
                <a:lnTo>
                  <a:pt x="3491" y="232"/>
                </a:lnTo>
                <a:lnTo>
                  <a:pt x="3491" y="225"/>
                </a:lnTo>
                <a:lnTo>
                  <a:pt x="5433" y="495"/>
                </a:lnTo>
                <a:lnTo>
                  <a:pt x="3787" y="213"/>
                </a:lnTo>
                <a:lnTo>
                  <a:pt x="3761" y="206"/>
                </a:lnTo>
                <a:lnTo>
                  <a:pt x="3735" y="206"/>
                </a:lnTo>
                <a:lnTo>
                  <a:pt x="3768" y="213"/>
                </a:lnTo>
                <a:lnTo>
                  <a:pt x="3787" y="213"/>
                </a:lnTo>
                <a:lnTo>
                  <a:pt x="5433" y="495"/>
                </a:lnTo>
                <a:lnTo>
                  <a:pt x="3735" y="264"/>
                </a:lnTo>
                <a:lnTo>
                  <a:pt x="3723" y="251"/>
                </a:lnTo>
                <a:lnTo>
                  <a:pt x="3716" y="251"/>
                </a:lnTo>
                <a:lnTo>
                  <a:pt x="3716" y="264"/>
                </a:lnTo>
                <a:lnTo>
                  <a:pt x="3723" y="270"/>
                </a:lnTo>
                <a:lnTo>
                  <a:pt x="3729" y="270"/>
                </a:lnTo>
                <a:lnTo>
                  <a:pt x="3735" y="270"/>
                </a:lnTo>
                <a:lnTo>
                  <a:pt x="3735" y="264"/>
                </a:lnTo>
                <a:lnTo>
                  <a:pt x="5433" y="495"/>
                </a:lnTo>
                <a:lnTo>
                  <a:pt x="3273" y="348"/>
                </a:lnTo>
                <a:lnTo>
                  <a:pt x="3292" y="341"/>
                </a:lnTo>
                <a:lnTo>
                  <a:pt x="3298" y="335"/>
                </a:lnTo>
                <a:lnTo>
                  <a:pt x="3318" y="328"/>
                </a:lnTo>
                <a:lnTo>
                  <a:pt x="3305" y="322"/>
                </a:lnTo>
                <a:lnTo>
                  <a:pt x="3292" y="328"/>
                </a:lnTo>
                <a:lnTo>
                  <a:pt x="3285" y="335"/>
                </a:lnTo>
                <a:lnTo>
                  <a:pt x="3260" y="335"/>
                </a:lnTo>
                <a:lnTo>
                  <a:pt x="3253" y="341"/>
                </a:lnTo>
                <a:lnTo>
                  <a:pt x="3253" y="348"/>
                </a:lnTo>
                <a:lnTo>
                  <a:pt x="3273" y="348"/>
                </a:lnTo>
                <a:lnTo>
                  <a:pt x="5433" y="495"/>
                </a:lnTo>
                <a:lnTo>
                  <a:pt x="3292" y="238"/>
                </a:lnTo>
                <a:lnTo>
                  <a:pt x="3292" y="245"/>
                </a:lnTo>
                <a:lnTo>
                  <a:pt x="3305" y="245"/>
                </a:lnTo>
                <a:lnTo>
                  <a:pt x="3305" y="232"/>
                </a:lnTo>
                <a:lnTo>
                  <a:pt x="3298" y="232"/>
                </a:lnTo>
                <a:lnTo>
                  <a:pt x="3292" y="238"/>
                </a:lnTo>
                <a:lnTo>
                  <a:pt x="5433" y="495"/>
                </a:lnTo>
                <a:lnTo>
                  <a:pt x="3125" y="225"/>
                </a:lnTo>
                <a:lnTo>
                  <a:pt x="3163" y="219"/>
                </a:lnTo>
                <a:lnTo>
                  <a:pt x="3195" y="219"/>
                </a:lnTo>
                <a:lnTo>
                  <a:pt x="3215" y="219"/>
                </a:lnTo>
                <a:lnTo>
                  <a:pt x="3215" y="232"/>
                </a:lnTo>
                <a:lnTo>
                  <a:pt x="3221" y="232"/>
                </a:lnTo>
                <a:lnTo>
                  <a:pt x="3234" y="225"/>
                </a:lnTo>
                <a:lnTo>
                  <a:pt x="3247" y="213"/>
                </a:lnTo>
                <a:lnTo>
                  <a:pt x="3247" y="206"/>
                </a:lnTo>
                <a:lnTo>
                  <a:pt x="3234" y="206"/>
                </a:lnTo>
                <a:lnTo>
                  <a:pt x="3189" y="206"/>
                </a:lnTo>
                <a:lnTo>
                  <a:pt x="3163" y="206"/>
                </a:lnTo>
                <a:lnTo>
                  <a:pt x="3144" y="213"/>
                </a:lnTo>
                <a:lnTo>
                  <a:pt x="3125" y="213"/>
                </a:lnTo>
                <a:lnTo>
                  <a:pt x="3112" y="219"/>
                </a:lnTo>
                <a:lnTo>
                  <a:pt x="3105" y="219"/>
                </a:lnTo>
                <a:lnTo>
                  <a:pt x="3112" y="225"/>
                </a:lnTo>
                <a:lnTo>
                  <a:pt x="3125" y="225"/>
                </a:lnTo>
                <a:lnTo>
                  <a:pt x="5433" y="495"/>
                </a:lnTo>
                <a:lnTo>
                  <a:pt x="3388" y="309"/>
                </a:lnTo>
                <a:lnTo>
                  <a:pt x="3363" y="315"/>
                </a:lnTo>
                <a:lnTo>
                  <a:pt x="3337" y="322"/>
                </a:lnTo>
                <a:lnTo>
                  <a:pt x="3330" y="328"/>
                </a:lnTo>
                <a:lnTo>
                  <a:pt x="3337" y="335"/>
                </a:lnTo>
                <a:lnTo>
                  <a:pt x="3350" y="328"/>
                </a:lnTo>
                <a:lnTo>
                  <a:pt x="3356" y="328"/>
                </a:lnTo>
                <a:lnTo>
                  <a:pt x="3375" y="328"/>
                </a:lnTo>
                <a:lnTo>
                  <a:pt x="3382" y="322"/>
                </a:lnTo>
                <a:lnTo>
                  <a:pt x="3408" y="322"/>
                </a:lnTo>
                <a:lnTo>
                  <a:pt x="3395" y="328"/>
                </a:lnTo>
                <a:lnTo>
                  <a:pt x="3382" y="335"/>
                </a:lnTo>
                <a:lnTo>
                  <a:pt x="3375" y="341"/>
                </a:lnTo>
                <a:lnTo>
                  <a:pt x="3363" y="348"/>
                </a:lnTo>
                <a:lnTo>
                  <a:pt x="3356" y="354"/>
                </a:lnTo>
                <a:lnTo>
                  <a:pt x="3363" y="354"/>
                </a:lnTo>
                <a:lnTo>
                  <a:pt x="3375" y="348"/>
                </a:lnTo>
                <a:lnTo>
                  <a:pt x="3395" y="341"/>
                </a:lnTo>
                <a:lnTo>
                  <a:pt x="3408" y="335"/>
                </a:lnTo>
                <a:lnTo>
                  <a:pt x="3433" y="328"/>
                </a:lnTo>
                <a:lnTo>
                  <a:pt x="3459" y="328"/>
                </a:lnTo>
                <a:lnTo>
                  <a:pt x="3472" y="322"/>
                </a:lnTo>
                <a:lnTo>
                  <a:pt x="3498" y="322"/>
                </a:lnTo>
                <a:lnTo>
                  <a:pt x="3510" y="315"/>
                </a:lnTo>
                <a:lnTo>
                  <a:pt x="3536" y="315"/>
                </a:lnTo>
                <a:lnTo>
                  <a:pt x="3562" y="309"/>
                </a:lnTo>
                <a:lnTo>
                  <a:pt x="3607" y="309"/>
                </a:lnTo>
                <a:lnTo>
                  <a:pt x="3626" y="309"/>
                </a:lnTo>
                <a:lnTo>
                  <a:pt x="3639" y="315"/>
                </a:lnTo>
                <a:lnTo>
                  <a:pt x="3665" y="309"/>
                </a:lnTo>
                <a:lnTo>
                  <a:pt x="3735" y="315"/>
                </a:lnTo>
                <a:lnTo>
                  <a:pt x="3761" y="315"/>
                </a:lnTo>
                <a:lnTo>
                  <a:pt x="3774" y="322"/>
                </a:lnTo>
                <a:lnTo>
                  <a:pt x="3774" y="315"/>
                </a:lnTo>
                <a:lnTo>
                  <a:pt x="3774" y="309"/>
                </a:lnTo>
                <a:lnTo>
                  <a:pt x="3735" y="309"/>
                </a:lnTo>
                <a:lnTo>
                  <a:pt x="3716" y="309"/>
                </a:lnTo>
                <a:lnTo>
                  <a:pt x="3703" y="309"/>
                </a:lnTo>
                <a:lnTo>
                  <a:pt x="3645" y="309"/>
                </a:lnTo>
                <a:lnTo>
                  <a:pt x="3633" y="303"/>
                </a:lnTo>
                <a:lnTo>
                  <a:pt x="3613" y="303"/>
                </a:lnTo>
                <a:lnTo>
                  <a:pt x="3600" y="303"/>
                </a:lnTo>
                <a:lnTo>
                  <a:pt x="3588" y="303"/>
                </a:lnTo>
                <a:lnTo>
                  <a:pt x="3594" y="303"/>
                </a:lnTo>
                <a:lnTo>
                  <a:pt x="3568" y="309"/>
                </a:lnTo>
                <a:lnTo>
                  <a:pt x="3555" y="303"/>
                </a:lnTo>
                <a:lnTo>
                  <a:pt x="3530" y="303"/>
                </a:lnTo>
                <a:lnTo>
                  <a:pt x="3530" y="309"/>
                </a:lnTo>
                <a:lnTo>
                  <a:pt x="3510" y="309"/>
                </a:lnTo>
                <a:lnTo>
                  <a:pt x="3465" y="309"/>
                </a:lnTo>
                <a:lnTo>
                  <a:pt x="3433" y="309"/>
                </a:lnTo>
                <a:lnTo>
                  <a:pt x="3408" y="309"/>
                </a:lnTo>
                <a:lnTo>
                  <a:pt x="3388" y="309"/>
                </a:lnTo>
                <a:lnTo>
                  <a:pt x="5433" y="495"/>
                </a:lnTo>
                <a:lnTo>
                  <a:pt x="3337" y="213"/>
                </a:lnTo>
                <a:lnTo>
                  <a:pt x="3356" y="219"/>
                </a:lnTo>
                <a:lnTo>
                  <a:pt x="3382" y="219"/>
                </a:lnTo>
                <a:lnTo>
                  <a:pt x="3388" y="219"/>
                </a:lnTo>
                <a:lnTo>
                  <a:pt x="3395" y="213"/>
                </a:lnTo>
                <a:lnTo>
                  <a:pt x="3388" y="213"/>
                </a:lnTo>
                <a:lnTo>
                  <a:pt x="3375" y="206"/>
                </a:lnTo>
                <a:lnTo>
                  <a:pt x="3356" y="206"/>
                </a:lnTo>
                <a:lnTo>
                  <a:pt x="3337" y="206"/>
                </a:lnTo>
                <a:lnTo>
                  <a:pt x="3324" y="206"/>
                </a:lnTo>
                <a:lnTo>
                  <a:pt x="3324" y="213"/>
                </a:lnTo>
                <a:lnTo>
                  <a:pt x="3337" y="213"/>
                </a:lnTo>
                <a:lnTo>
                  <a:pt x="5433" y="495"/>
                </a:lnTo>
                <a:lnTo>
                  <a:pt x="3285" y="219"/>
                </a:lnTo>
                <a:lnTo>
                  <a:pt x="3318" y="213"/>
                </a:lnTo>
                <a:lnTo>
                  <a:pt x="3324" y="213"/>
                </a:lnTo>
                <a:lnTo>
                  <a:pt x="3318" y="206"/>
                </a:lnTo>
                <a:lnTo>
                  <a:pt x="3305" y="206"/>
                </a:lnTo>
                <a:lnTo>
                  <a:pt x="3285" y="206"/>
                </a:lnTo>
                <a:lnTo>
                  <a:pt x="3273" y="206"/>
                </a:lnTo>
                <a:lnTo>
                  <a:pt x="3266" y="213"/>
                </a:lnTo>
                <a:lnTo>
                  <a:pt x="3273" y="219"/>
                </a:lnTo>
                <a:lnTo>
                  <a:pt x="3285" y="219"/>
                </a:lnTo>
                <a:lnTo>
                  <a:pt x="5433" y="495"/>
                </a:lnTo>
                <a:lnTo>
                  <a:pt x="2900" y="264"/>
                </a:lnTo>
                <a:lnTo>
                  <a:pt x="2906" y="251"/>
                </a:lnTo>
                <a:lnTo>
                  <a:pt x="2919" y="251"/>
                </a:lnTo>
                <a:lnTo>
                  <a:pt x="2925" y="264"/>
                </a:lnTo>
                <a:lnTo>
                  <a:pt x="2938" y="264"/>
                </a:lnTo>
                <a:lnTo>
                  <a:pt x="2945" y="264"/>
                </a:lnTo>
                <a:lnTo>
                  <a:pt x="2938" y="251"/>
                </a:lnTo>
                <a:lnTo>
                  <a:pt x="2925" y="245"/>
                </a:lnTo>
                <a:lnTo>
                  <a:pt x="2938" y="238"/>
                </a:lnTo>
                <a:lnTo>
                  <a:pt x="2951" y="238"/>
                </a:lnTo>
                <a:lnTo>
                  <a:pt x="2958" y="238"/>
                </a:lnTo>
                <a:lnTo>
                  <a:pt x="2951" y="232"/>
                </a:lnTo>
                <a:lnTo>
                  <a:pt x="2925" y="232"/>
                </a:lnTo>
                <a:lnTo>
                  <a:pt x="2906" y="245"/>
                </a:lnTo>
                <a:lnTo>
                  <a:pt x="2887" y="251"/>
                </a:lnTo>
                <a:lnTo>
                  <a:pt x="2880" y="264"/>
                </a:lnTo>
                <a:lnTo>
                  <a:pt x="2887" y="270"/>
                </a:lnTo>
                <a:lnTo>
                  <a:pt x="2893" y="270"/>
                </a:lnTo>
                <a:lnTo>
                  <a:pt x="2900" y="264"/>
                </a:lnTo>
                <a:lnTo>
                  <a:pt x="5433" y="495"/>
                </a:lnTo>
                <a:lnTo>
                  <a:pt x="1723" y="270"/>
                </a:lnTo>
                <a:lnTo>
                  <a:pt x="1723" y="264"/>
                </a:lnTo>
                <a:lnTo>
                  <a:pt x="1717" y="264"/>
                </a:lnTo>
                <a:lnTo>
                  <a:pt x="1710" y="264"/>
                </a:lnTo>
                <a:lnTo>
                  <a:pt x="1704" y="270"/>
                </a:lnTo>
                <a:lnTo>
                  <a:pt x="1717" y="277"/>
                </a:lnTo>
                <a:lnTo>
                  <a:pt x="1723" y="277"/>
                </a:lnTo>
                <a:lnTo>
                  <a:pt x="1723" y="270"/>
                </a:lnTo>
                <a:lnTo>
                  <a:pt x="5433" y="495"/>
                </a:lnTo>
                <a:lnTo>
                  <a:pt x="1762" y="341"/>
                </a:lnTo>
                <a:lnTo>
                  <a:pt x="1768" y="341"/>
                </a:lnTo>
                <a:lnTo>
                  <a:pt x="1775" y="348"/>
                </a:lnTo>
                <a:lnTo>
                  <a:pt x="1788" y="348"/>
                </a:lnTo>
                <a:lnTo>
                  <a:pt x="1800" y="341"/>
                </a:lnTo>
                <a:lnTo>
                  <a:pt x="1781" y="341"/>
                </a:lnTo>
                <a:lnTo>
                  <a:pt x="1775" y="335"/>
                </a:lnTo>
                <a:lnTo>
                  <a:pt x="1768" y="328"/>
                </a:lnTo>
                <a:lnTo>
                  <a:pt x="1781" y="315"/>
                </a:lnTo>
                <a:lnTo>
                  <a:pt x="1788" y="315"/>
                </a:lnTo>
                <a:lnTo>
                  <a:pt x="1800" y="315"/>
                </a:lnTo>
                <a:lnTo>
                  <a:pt x="1813" y="315"/>
                </a:lnTo>
                <a:lnTo>
                  <a:pt x="1820" y="328"/>
                </a:lnTo>
                <a:lnTo>
                  <a:pt x="1820" y="335"/>
                </a:lnTo>
                <a:lnTo>
                  <a:pt x="1826" y="328"/>
                </a:lnTo>
                <a:lnTo>
                  <a:pt x="1826" y="315"/>
                </a:lnTo>
                <a:lnTo>
                  <a:pt x="1820" y="309"/>
                </a:lnTo>
                <a:lnTo>
                  <a:pt x="1807" y="309"/>
                </a:lnTo>
                <a:lnTo>
                  <a:pt x="1800" y="303"/>
                </a:lnTo>
                <a:lnTo>
                  <a:pt x="1781" y="296"/>
                </a:lnTo>
                <a:lnTo>
                  <a:pt x="1775" y="296"/>
                </a:lnTo>
                <a:lnTo>
                  <a:pt x="1775" y="303"/>
                </a:lnTo>
                <a:lnTo>
                  <a:pt x="1755" y="315"/>
                </a:lnTo>
                <a:lnTo>
                  <a:pt x="1743" y="322"/>
                </a:lnTo>
                <a:lnTo>
                  <a:pt x="1730" y="328"/>
                </a:lnTo>
                <a:lnTo>
                  <a:pt x="1730" y="335"/>
                </a:lnTo>
                <a:lnTo>
                  <a:pt x="1749" y="335"/>
                </a:lnTo>
                <a:lnTo>
                  <a:pt x="1755" y="335"/>
                </a:lnTo>
                <a:lnTo>
                  <a:pt x="1762" y="341"/>
                </a:lnTo>
                <a:lnTo>
                  <a:pt x="5433" y="495"/>
                </a:lnTo>
                <a:lnTo>
                  <a:pt x="1839" y="303"/>
                </a:lnTo>
                <a:lnTo>
                  <a:pt x="1839" y="296"/>
                </a:lnTo>
                <a:lnTo>
                  <a:pt x="1833" y="309"/>
                </a:lnTo>
                <a:lnTo>
                  <a:pt x="1833" y="309"/>
                </a:lnTo>
                <a:lnTo>
                  <a:pt x="1839" y="309"/>
                </a:lnTo>
                <a:lnTo>
                  <a:pt x="1839" y="303"/>
                </a:lnTo>
                <a:lnTo>
                  <a:pt x="5433" y="495"/>
                </a:lnTo>
                <a:lnTo>
                  <a:pt x="1755" y="296"/>
                </a:lnTo>
                <a:lnTo>
                  <a:pt x="1762" y="296"/>
                </a:lnTo>
                <a:lnTo>
                  <a:pt x="1755" y="290"/>
                </a:lnTo>
                <a:lnTo>
                  <a:pt x="1743" y="277"/>
                </a:lnTo>
                <a:lnTo>
                  <a:pt x="1736" y="277"/>
                </a:lnTo>
                <a:lnTo>
                  <a:pt x="1736" y="283"/>
                </a:lnTo>
                <a:lnTo>
                  <a:pt x="1743" y="290"/>
                </a:lnTo>
                <a:lnTo>
                  <a:pt x="1755" y="296"/>
                </a:lnTo>
                <a:lnTo>
                  <a:pt x="5433" y="495"/>
                </a:lnTo>
                <a:lnTo>
                  <a:pt x="1717" y="309"/>
                </a:lnTo>
                <a:lnTo>
                  <a:pt x="1717" y="315"/>
                </a:lnTo>
                <a:lnTo>
                  <a:pt x="1723" y="322"/>
                </a:lnTo>
                <a:lnTo>
                  <a:pt x="1723" y="315"/>
                </a:lnTo>
                <a:lnTo>
                  <a:pt x="1723" y="309"/>
                </a:lnTo>
                <a:lnTo>
                  <a:pt x="1723" y="309"/>
                </a:lnTo>
                <a:lnTo>
                  <a:pt x="1717" y="309"/>
                </a:lnTo>
                <a:lnTo>
                  <a:pt x="5433" y="495"/>
                </a:lnTo>
                <a:lnTo>
                  <a:pt x="1833" y="431"/>
                </a:lnTo>
                <a:lnTo>
                  <a:pt x="1833" y="438"/>
                </a:lnTo>
                <a:lnTo>
                  <a:pt x="1839" y="444"/>
                </a:lnTo>
                <a:lnTo>
                  <a:pt x="1852" y="450"/>
                </a:lnTo>
                <a:lnTo>
                  <a:pt x="1858" y="444"/>
                </a:lnTo>
                <a:lnTo>
                  <a:pt x="1852" y="438"/>
                </a:lnTo>
                <a:lnTo>
                  <a:pt x="1839" y="431"/>
                </a:lnTo>
                <a:lnTo>
                  <a:pt x="1833" y="431"/>
                </a:lnTo>
                <a:lnTo>
                  <a:pt x="5433" y="495"/>
                </a:lnTo>
                <a:lnTo>
                  <a:pt x="1601" y="225"/>
                </a:lnTo>
                <a:lnTo>
                  <a:pt x="1608" y="238"/>
                </a:lnTo>
                <a:lnTo>
                  <a:pt x="1620" y="238"/>
                </a:lnTo>
                <a:lnTo>
                  <a:pt x="1608" y="219"/>
                </a:lnTo>
                <a:lnTo>
                  <a:pt x="1601" y="219"/>
                </a:lnTo>
                <a:lnTo>
                  <a:pt x="1601" y="225"/>
                </a:lnTo>
                <a:lnTo>
                  <a:pt x="5433" y="495"/>
                </a:lnTo>
                <a:lnTo>
                  <a:pt x="1698" y="373"/>
                </a:lnTo>
                <a:lnTo>
                  <a:pt x="1704" y="373"/>
                </a:lnTo>
                <a:lnTo>
                  <a:pt x="1710" y="354"/>
                </a:lnTo>
                <a:lnTo>
                  <a:pt x="1710" y="341"/>
                </a:lnTo>
                <a:lnTo>
                  <a:pt x="1710" y="335"/>
                </a:lnTo>
                <a:lnTo>
                  <a:pt x="1704" y="341"/>
                </a:lnTo>
                <a:lnTo>
                  <a:pt x="1685" y="367"/>
                </a:lnTo>
                <a:lnTo>
                  <a:pt x="1685" y="373"/>
                </a:lnTo>
                <a:lnTo>
                  <a:pt x="1698" y="373"/>
                </a:lnTo>
                <a:lnTo>
                  <a:pt x="5433" y="495"/>
                </a:lnTo>
                <a:lnTo>
                  <a:pt x="1672" y="264"/>
                </a:lnTo>
                <a:lnTo>
                  <a:pt x="1672" y="251"/>
                </a:lnTo>
                <a:lnTo>
                  <a:pt x="1665" y="245"/>
                </a:lnTo>
                <a:lnTo>
                  <a:pt x="1653" y="238"/>
                </a:lnTo>
                <a:lnTo>
                  <a:pt x="1646" y="238"/>
                </a:lnTo>
                <a:lnTo>
                  <a:pt x="1646" y="245"/>
                </a:lnTo>
                <a:lnTo>
                  <a:pt x="1659" y="264"/>
                </a:lnTo>
                <a:lnTo>
                  <a:pt x="1665" y="264"/>
                </a:lnTo>
                <a:lnTo>
                  <a:pt x="1672" y="264"/>
                </a:lnTo>
                <a:lnTo>
                  <a:pt x="5433" y="495"/>
                </a:lnTo>
                <a:lnTo>
                  <a:pt x="3009" y="213"/>
                </a:lnTo>
                <a:lnTo>
                  <a:pt x="3022" y="213"/>
                </a:lnTo>
                <a:lnTo>
                  <a:pt x="3022" y="206"/>
                </a:lnTo>
                <a:lnTo>
                  <a:pt x="3048" y="200"/>
                </a:lnTo>
                <a:lnTo>
                  <a:pt x="3048" y="193"/>
                </a:lnTo>
                <a:lnTo>
                  <a:pt x="3041" y="193"/>
                </a:lnTo>
                <a:lnTo>
                  <a:pt x="3015" y="193"/>
                </a:lnTo>
                <a:lnTo>
                  <a:pt x="3009" y="193"/>
                </a:lnTo>
                <a:lnTo>
                  <a:pt x="3009" y="200"/>
                </a:lnTo>
                <a:lnTo>
                  <a:pt x="3003" y="213"/>
                </a:lnTo>
                <a:lnTo>
                  <a:pt x="3009" y="213"/>
                </a:lnTo>
                <a:lnTo>
                  <a:pt x="5433" y="495"/>
                </a:lnTo>
                <a:lnTo>
                  <a:pt x="2855" y="283"/>
                </a:lnTo>
                <a:lnTo>
                  <a:pt x="2835" y="290"/>
                </a:lnTo>
                <a:lnTo>
                  <a:pt x="2835" y="296"/>
                </a:lnTo>
                <a:lnTo>
                  <a:pt x="2848" y="290"/>
                </a:lnTo>
                <a:lnTo>
                  <a:pt x="2868" y="283"/>
                </a:lnTo>
                <a:lnTo>
                  <a:pt x="2874" y="277"/>
                </a:lnTo>
                <a:lnTo>
                  <a:pt x="2868" y="270"/>
                </a:lnTo>
                <a:lnTo>
                  <a:pt x="2855" y="283"/>
                </a:lnTo>
                <a:lnTo>
                  <a:pt x="5433" y="495"/>
                </a:lnTo>
                <a:lnTo>
                  <a:pt x="1820" y="348"/>
                </a:lnTo>
                <a:lnTo>
                  <a:pt x="1813" y="341"/>
                </a:lnTo>
                <a:lnTo>
                  <a:pt x="1807" y="341"/>
                </a:lnTo>
                <a:lnTo>
                  <a:pt x="1813" y="354"/>
                </a:lnTo>
                <a:lnTo>
                  <a:pt x="1826" y="367"/>
                </a:lnTo>
                <a:lnTo>
                  <a:pt x="1826" y="354"/>
                </a:lnTo>
                <a:lnTo>
                  <a:pt x="1833" y="367"/>
                </a:lnTo>
                <a:lnTo>
                  <a:pt x="1845" y="373"/>
                </a:lnTo>
                <a:lnTo>
                  <a:pt x="1858" y="373"/>
                </a:lnTo>
                <a:lnTo>
                  <a:pt x="1865" y="380"/>
                </a:lnTo>
                <a:lnTo>
                  <a:pt x="1865" y="373"/>
                </a:lnTo>
                <a:lnTo>
                  <a:pt x="1858" y="367"/>
                </a:lnTo>
                <a:lnTo>
                  <a:pt x="1845" y="354"/>
                </a:lnTo>
                <a:lnTo>
                  <a:pt x="1826" y="354"/>
                </a:lnTo>
                <a:lnTo>
                  <a:pt x="1820" y="348"/>
                </a:lnTo>
                <a:lnTo>
                  <a:pt x="5433" y="495"/>
                </a:lnTo>
                <a:lnTo>
                  <a:pt x="2829" y="335"/>
                </a:lnTo>
                <a:lnTo>
                  <a:pt x="2848" y="335"/>
                </a:lnTo>
                <a:lnTo>
                  <a:pt x="2861" y="335"/>
                </a:lnTo>
                <a:lnTo>
                  <a:pt x="2880" y="341"/>
                </a:lnTo>
                <a:lnTo>
                  <a:pt x="2880" y="341"/>
                </a:lnTo>
                <a:lnTo>
                  <a:pt x="2868" y="328"/>
                </a:lnTo>
                <a:lnTo>
                  <a:pt x="2855" y="322"/>
                </a:lnTo>
                <a:lnTo>
                  <a:pt x="2835" y="328"/>
                </a:lnTo>
                <a:lnTo>
                  <a:pt x="2816" y="328"/>
                </a:lnTo>
                <a:lnTo>
                  <a:pt x="2829" y="335"/>
                </a:lnTo>
                <a:lnTo>
                  <a:pt x="5433" y="495"/>
                </a:lnTo>
                <a:lnTo>
                  <a:pt x="3009" y="232"/>
                </a:lnTo>
                <a:lnTo>
                  <a:pt x="3067" y="225"/>
                </a:lnTo>
                <a:lnTo>
                  <a:pt x="3093" y="225"/>
                </a:lnTo>
                <a:lnTo>
                  <a:pt x="3093" y="219"/>
                </a:lnTo>
                <a:lnTo>
                  <a:pt x="3060" y="219"/>
                </a:lnTo>
                <a:lnTo>
                  <a:pt x="3041" y="219"/>
                </a:lnTo>
                <a:lnTo>
                  <a:pt x="3003" y="225"/>
                </a:lnTo>
                <a:lnTo>
                  <a:pt x="2977" y="232"/>
                </a:lnTo>
                <a:lnTo>
                  <a:pt x="2970" y="232"/>
                </a:lnTo>
                <a:lnTo>
                  <a:pt x="3009" y="232"/>
                </a:lnTo>
                <a:lnTo>
                  <a:pt x="5433" y="495"/>
                </a:lnTo>
                <a:lnTo>
                  <a:pt x="2848" y="270"/>
                </a:lnTo>
                <a:lnTo>
                  <a:pt x="2868" y="264"/>
                </a:lnTo>
                <a:lnTo>
                  <a:pt x="2868" y="251"/>
                </a:lnTo>
                <a:lnTo>
                  <a:pt x="2861" y="251"/>
                </a:lnTo>
                <a:lnTo>
                  <a:pt x="2848" y="251"/>
                </a:lnTo>
                <a:lnTo>
                  <a:pt x="2835" y="251"/>
                </a:lnTo>
                <a:lnTo>
                  <a:pt x="2835" y="270"/>
                </a:lnTo>
                <a:lnTo>
                  <a:pt x="2842" y="270"/>
                </a:lnTo>
                <a:lnTo>
                  <a:pt x="2848" y="270"/>
                </a:lnTo>
                <a:lnTo>
                  <a:pt x="5433" y="495"/>
                </a:lnTo>
                <a:lnTo>
                  <a:pt x="1878" y="373"/>
                </a:lnTo>
                <a:lnTo>
                  <a:pt x="1903" y="386"/>
                </a:lnTo>
                <a:lnTo>
                  <a:pt x="1929" y="393"/>
                </a:lnTo>
                <a:lnTo>
                  <a:pt x="1980" y="393"/>
                </a:lnTo>
                <a:lnTo>
                  <a:pt x="1993" y="393"/>
                </a:lnTo>
                <a:lnTo>
                  <a:pt x="2019" y="393"/>
                </a:lnTo>
                <a:lnTo>
                  <a:pt x="2070" y="399"/>
                </a:lnTo>
                <a:lnTo>
                  <a:pt x="2128" y="399"/>
                </a:lnTo>
                <a:lnTo>
                  <a:pt x="2212" y="393"/>
                </a:lnTo>
                <a:lnTo>
                  <a:pt x="2244" y="386"/>
                </a:lnTo>
                <a:lnTo>
                  <a:pt x="2263" y="380"/>
                </a:lnTo>
                <a:lnTo>
                  <a:pt x="2225" y="380"/>
                </a:lnTo>
                <a:lnTo>
                  <a:pt x="2186" y="386"/>
                </a:lnTo>
                <a:lnTo>
                  <a:pt x="2148" y="386"/>
                </a:lnTo>
                <a:lnTo>
                  <a:pt x="2141" y="386"/>
                </a:lnTo>
                <a:lnTo>
                  <a:pt x="2135" y="386"/>
                </a:lnTo>
                <a:lnTo>
                  <a:pt x="2109" y="386"/>
                </a:lnTo>
                <a:lnTo>
                  <a:pt x="2051" y="386"/>
                </a:lnTo>
                <a:lnTo>
                  <a:pt x="2025" y="380"/>
                </a:lnTo>
                <a:lnTo>
                  <a:pt x="2006" y="373"/>
                </a:lnTo>
                <a:lnTo>
                  <a:pt x="1974" y="348"/>
                </a:lnTo>
                <a:lnTo>
                  <a:pt x="1968" y="341"/>
                </a:lnTo>
                <a:lnTo>
                  <a:pt x="1961" y="341"/>
                </a:lnTo>
                <a:lnTo>
                  <a:pt x="1968" y="354"/>
                </a:lnTo>
                <a:lnTo>
                  <a:pt x="1974" y="367"/>
                </a:lnTo>
                <a:lnTo>
                  <a:pt x="1980" y="367"/>
                </a:lnTo>
                <a:lnTo>
                  <a:pt x="1980" y="373"/>
                </a:lnTo>
                <a:lnTo>
                  <a:pt x="1980" y="380"/>
                </a:lnTo>
                <a:lnTo>
                  <a:pt x="1961" y="380"/>
                </a:lnTo>
                <a:lnTo>
                  <a:pt x="1955" y="380"/>
                </a:lnTo>
                <a:lnTo>
                  <a:pt x="1935" y="380"/>
                </a:lnTo>
                <a:lnTo>
                  <a:pt x="1923" y="380"/>
                </a:lnTo>
                <a:lnTo>
                  <a:pt x="1910" y="380"/>
                </a:lnTo>
                <a:lnTo>
                  <a:pt x="1884" y="367"/>
                </a:lnTo>
                <a:lnTo>
                  <a:pt x="1878" y="373"/>
                </a:lnTo>
                <a:lnTo>
                  <a:pt x="5433" y="495"/>
                </a:lnTo>
                <a:lnTo>
                  <a:pt x="1871" y="341"/>
                </a:lnTo>
                <a:lnTo>
                  <a:pt x="1890" y="354"/>
                </a:lnTo>
                <a:lnTo>
                  <a:pt x="1903" y="354"/>
                </a:lnTo>
                <a:lnTo>
                  <a:pt x="1903" y="348"/>
                </a:lnTo>
                <a:lnTo>
                  <a:pt x="1884" y="341"/>
                </a:lnTo>
                <a:lnTo>
                  <a:pt x="1878" y="335"/>
                </a:lnTo>
                <a:lnTo>
                  <a:pt x="1871" y="328"/>
                </a:lnTo>
                <a:lnTo>
                  <a:pt x="1865" y="328"/>
                </a:lnTo>
                <a:lnTo>
                  <a:pt x="1865" y="335"/>
                </a:lnTo>
                <a:lnTo>
                  <a:pt x="1871" y="341"/>
                </a:lnTo>
                <a:lnTo>
                  <a:pt x="5433" y="495"/>
                </a:lnTo>
                <a:lnTo>
                  <a:pt x="2784" y="277"/>
                </a:lnTo>
                <a:lnTo>
                  <a:pt x="2784" y="270"/>
                </a:lnTo>
                <a:lnTo>
                  <a:pt x="2778" y="270"/>
                </a:lnTo>
                <a:lnTo>
                  <a:pt x="2765" y="283"/>
                </a:lnTo>
                <a:lnTo>
                  <a:pt x="2771" y="283"/>
                </a:lnTo>
                <a:lnTo>
                  <a:pt x="2784" y="277"/>
                </a:lnTo>
                <a:lnTo>
                  <a:pt x="5433" y="495"/>
                </a:lnTo>
                <a:lnTo>
                  <a:pt x="2816" y="270"/>
                </a:lnTo>
                <a:lnTo>
                  <a:pt x="2816" y="264"/>
                </a:lnTo>
                <a:lnTo>
                  <a:pt x="2797" y="270"/>
                </a:lnTo>
                <a:lnTo>
                  <a:pt x="2803" y="277"/>
                </a:lnTo>
                <a:lnTo>
                  <a:pt x="2816" y="270"/>
                </a:lnTo>
                <a:lnTo>
                  <a:pt x="5433" y="495"/>
                </a:lnTo>
                <a:lnTo>
                  <a:pt x="2289" y="168"/>
                </a:lnTo>
                <a:lnTo>
                  <a:pt x="2328" y="168"/>
                </a:lnTo>
                <a:lnTo>
                  <a:pt x="2366" y="180"/>
                </a:lnTo>
                <a:lnTo>
                  <a:pt x="2405" y="187"/>
                </a:lnTo>
                <a:lnTo>
                  <a:pt x="2437" y="200"/>
                </a:lnTo>
                <a:lnTo>
                  <a:pt x="2450" y="206"/>
                </a:lnTo>
                <a:lnTo>
                  <a:pt x="2469" y="206"/>
                </a:lnTo>
                <a:lnTo>
                  <a:pt x="2482" y="219"/>
                </a:lnTo>
                <a:lnTo>
                  <a:pt x="2501" y="219"/>
                </a:lnTo>
                <a:lnTo>
                  <a:pt x="2527" y="225"/>
                </a:lnTo>
                <a:lnTo>
                  <a:pt x="2553" y="238"/>
                </a:lnTo>
                <a:lnTo>
                  <a:pt x="2565" y="245"/>
                </a:lnTo>
                <a:lnTo>
                  <a:pt x="2585" y="264"/>
                </a:lnTo>
                <a:lnTo>
                  <a:pt x="2610" y="270"/>
                </a:lnTo>
                <a:lnTo>
                  <a:pt x="2675" y="283"/>
                </a:lnTo>
                <a:lnTo>
                  <a:pt x="2681" y="290"/>
                </a:lnTo>
                <a:lnTo>
                  <a:pt x="2675" y="296"/>
                </a:lnTo>
                <a:lnTo>
                  <a:pt x="2630" y="303"/>
                </a:lnTo>
                <a:lnTo>
                  <a:pt x="2668" y="303"/>
                </a:lnTo>
                <a:lnTo>
                  <a:pt x="2694" y="303"/>
                </a:lnTo>
                <a:lnTo>
                  <a:pt x="2713" y="303"/>
                </a:lnTo>
                <a:lnTo>
                  <a:pt x="2733" y="303"/>
                </a:lnTo>
                <a:lnTo>
                  <a:pt x="2739" y="309"/>
                </a:lnTo>
                <a:lnTo>
                  <a:pt x="2778" y="315"/>
                </a:lnTo>
                <a:lnTo>
                  <a:pt x="2797" y="315"/>
                </a:lnTo>
                <a:lnTo>
                  <a:pt x="2810" y="309"/>
                </a:lnTo>
                <a:lnTo>
                  <a:pt x="2803" y="309"/>
                </a:lnTo>
                <a:lnTo>
                  <a:pt x="2784" y="309"/>
                </a:lnTo>
                <a:lnTo>
                  <a:pt x="2758" y="296"/>
                </a:lnTo>
                <a:lnTo>
                  <a:pt x="2745" y="290"/>
                </a:lnTo>
                <a:lnTo>
                  <a:pt x="2739" y="290"/>
                </a:lnTo>
                <a:lnTo>
                  <a:pt x="2707" y="290"/>
                </a:lnTo>
                <a:lnTo>
                  <a:pt x="2688" y="277"/>
                </a:lnTo>
                <a:lnTo>
                  <a:pt x="2655" y="270"/>
                </a:lnTo>
                <a:lnTo>
                  <a:pt x="2623" y="251"/>
                </a:lnTo>
                <a:lnTo>
                  <a:pt x="2578" y="238"/>
                </a:lnTo>
                <a:lnTo>
                  <a:pt x="2520" y="213"/>
                </a:lnTo>
                <a:lnTo>
                  <a:pt x="2437" y="187"/>
                </a:lnTo>
                <a:lnTo>
                  <a:pt x="2321" y="161"/>
                </a:lnTo>
                <a:lnTo>
                  <a:pt x="2270" y="155"/>
                </a:lnTo>
                <a:lnTo>
                  <a:pt x="2250" y="155"/>
                </a:lnTo>
                <a:lnTo>
                  <a:pt x="2250" y="161"/>
                </a:lnTo>
                <a:lnTo>
                  <a:pt x="2263" y="161"/>
                </a:lnTo>
                <a:lnTo>
                  <a:pt x="2289" y="168"/>
                </a:lnTo>
                <a:lnTo>
                  <a:pt x="5433" y="495"/>
                </a:lnTo>
                <a:close/>
              </a:path>
            </a:pathLst>
          </a:custGeom>
          <a:solidFill>
            <a:srgbClr val="FFFFFF">
              <a:alpha val="5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algn="tl" rotWithShape="0">
              <a:schemeClr val="bg1">
                <a:alpha val="6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8" name="サブタイトル 7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D4D4FF-10BA-4CAE-8836-ABCA9447C8CF}" type="datetimeFigureOut">
              <a:rPr kumimoji="1" lang="ja-JP" altLang="en-US" smtClean="0"/>
              <a:pPr/>
              <a:t>2012/8/21</a:t>
            </a:fld>
            <a:endParaRPr kumimoji="1" lang="ja-JP" altLang="en-US"/>
          </a:p>
        </p:txBody>
      </p:sp>
      <p:sp>
        <p:nvSpPr>
          <p:cNvPr id="11" name="フッター プレースホル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A6E9B57-8241-4210-ACD3-1124D667909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D4FF-10BA-4CAE-8836-ABCA9447C8CF}" type="datetimeFigureOut">
              <a:rPr kumimoji="1" lang="ja-JP" altLang="en-US" smtClean="0"/>
              <a:pPr/>
              <a:t>2012/8/21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9B57-8241-4210-ACD3-1124D667909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 rot="5400000">
            <a:off x="3306482" y="2907281"/>
            <a:ext cx="6855280" cy="1038095"/>
          </a:xfrm>
          <a:custGeom>
            <a:avLst/>
            <a:gdLst/>
            <a:ahLst/>
            <a:cxnLst>
              <a:cxn ang="0">
                <a:pos x="5407" y="367"/>
              </a:cxn>
              <a:cxn ang="0">
                <a:pos x="3948" y="348"/>
              </a:cxn>
              <a:cxn ang="0">
                <a:pos x="4719" y="566"/>
              </a:cxn>
              <a:cxn ang="0">
                <a:pos x="5452" y="560"/>
              </a:cxn>
              <a:cxn ang="0">
                <a:pos x="3864" y="341"/>
              </a:cxn>
              <a:cxn ang="0">
                <a:pos x="3735" y="335"/>
              </a:cxn>
              <a:cxn ang="0">
                <a:pos x="5220" y="296"/>
              </a:cxn>
              <a:cxn ang="0">
                <a:pos x="4873" y="142"/>
              </a:cxn>
              <a:cxn ang="0">
                <a:pos x="3465" y="405"/>
              </a:cxn>
              <a:cxn ang="0">
                <a:pos x="4494" y="566"/>
              </a:cxn>
              <a:cxn ang="0">
                <a:pos x="4481" y="354"/>
              </a:cxn>
              <a:cxn ang="0">
                <a:pos x="3176" y="476"/>
              </a:cxn>
              <a:cxn ang="0">
                <a:pos x="3408" y="457"/>
              </a:cxn>
              <a:cxn ang="0">
                <a:pos x="4526" y="618"/>
              </a:cxn>
              <a:cxn ang="0">
                <a:pos x="4070" y="560"/>
              </a:cxn>
              <a:cxn ang="0">
                <a:pos x="2469" y="592"/>
              </a:cxn>
              <a:cxn ang="0">
                <a:pos x="2880" y="521"/>
              </a:cxn>
              <a:cxn ang="0">
                <a:pos x="1453" y="618"/>
              </a:cxn>
              <a:cxn ang="0">
                <a:pos x="2610" y="585"/>
              </a:cxn>
              <a:cxn ang="0">
                <a:pos x="4738" y="457"/>
              </a:cxn>
              <a:cxn ang="0">
                <a:pos x="5085" y="508"/>
              </a:cxn>
              <a:cxn ang="0">
                <a:pos x="4500" y="431"/>
              </a:cxn>
              <a:cxn ang="0">
                <a:pos x="3093" y="560"/>
              </a:cxn>
              <a:cxn ang="0">
                <a:pos x="3607" y="592"/>
              </a:cxn>
              <a:cxn ang="0">
                <a:pos x="4880" y="547"/>
              </a:cxn>
              <a:cxn ang="0">
                <a:pos x="2983" y="502"/>
              </a:cxn>
              <a:cxn ang="0">
                <a:pos x="4635" y="444"/>
              </a:cxn>
              <a:cxn ang="0">
                <a:pos x="5433" y="495"/>
              </a:cxn>
              <a:cxn ang="0">
                <a:pos x="1511" y="65"/>
              </a:cxn>
              <a:cxn ang="0">
                <a:pos x="515" y="521"/>
              </a:cxn>
              <a:cxn ang="0">
                <a:pos x="875" y="328"/>
              </a:cxn>
              <a:cxn ang="0">
                <a:pos x="566" y="193"/>
              </a:cxn>
              <a:cxn ang="0">
                <a:pos x="225" y="380"/>
              </a:cxn>
              <a:cxn ang="0">
                <a:pos x="65" y="219"/>
              </a:cxn>
              <a:cxn ang="0">
                <a:pos x="296" y="521"/>
              </a:cxn>
              <a:cxn ang="0">
                <a:pos x="110" y="515"/>
              </a:cxn>
              <a:cxn ang="0">
                <a:pos x="515" y="598"/>
              </a:cxn>
              <a:cxn ang="0">
                <a:pos x="187" y="380"/>
              </a:cxn>
              <a:cxn ang="0">
                <a:pos x="1428" y="168"/>
              </a:cxn>
              <a:cxn ang="0">
                <a:pos x="5433" y="495"/>
              </a:cxn>
              <a:cxn ang="0">
                <a:pos x="1852" y="489"/>
              </a:cxn>
              <a:cxn ang="0">
                <a:pos x="1543" y="412"/>
              </a:cxn>
              <a:cxn ang="0">
                <a:pos x="933" y="335"/>
              </a:cxn>
              <a:cxn ang="0">
                <a:pos x="547" y="309"/>
              </a:cxn>
              <a:cxn ang="0">
                <a:pos x="495" y="438"/>
              </a:cxn>
              <a:cxn ang="0">
                <a:pos x="1119" y="579"/>
              </a:cxn>
              <a:cxn ang="0">
                <a:pos x="1781" y="592"/>
              </a:cxn>
              <a:cxn ang="0">
                <a:pos x="798" y="470"/>
              </a:cxn>
              <a:cxn ang="0">
                <a:pos x="1350" y="598"/>
              </a:cxn>
              <a:cxn ang="0">
                <a:pos x="296" y="39"/>
              </a:cxn>
              <a:cxn ang="0">
                <a:pos x="2347" y="335"/>
              </a:cxn>
              <a:cxn ang="0">
                <a:pos x="2520" y="399"/>
              </a:cxn>
              <a:cxn ang="0">
                <a:pos x="2019" y="450"/>
              </a:cxn>
              <a:cxn ang="0">
                <a:pos x="2733" y="431"/>
              </a:cxn>
              <a:cxn ang="0">
                <a:pos x="2373" y="425"/>
              </a:cxn>
              <a:cxn ang="0">
                <a:pos x="3292" y="341"/>
              </a:cxn>
              <a:cxn ang="0">
                <a:pos x="3459" y="328"/>
              </a:cxn>
              <a:cxn ang="0">
                <a:pos x="5433" y="495"/>
              </a:cxn>
              <a:cxn ang="0">
                <a:pos x="1755" y="335"/>
              </a:cxn>
              <a:cxn ang="0">
                <a:pos x="1646" y="238"/>
              </a:cxn>
              <a:cxn ang="0">
                <a:pos x="3093" y="219"/>
              </a:cxn>
              <a:cxn ang="0">
                <a:pos x="1903" y="348"/>
              </a:cxn>
              <a:cxn ang="0">
                <a:pos x="2520" y="213"/>
              </a:cxn>
            </a:cxnLst>
            <a:rect l="0" t="0" r="0" b="0"/>
            <a:pathLst>
              <a:path w="5754" h="618">
                <a:moveTo>
                  <a:pt x="5433" y="495"/>
                </a:moveTo>
                <a:lnTo>
                  <a:pt x="5433" y="489"/>
                </a:lnTo>
                <a:lnTo>
                  <a:pt x="5426" y="489"/>
                </a:lnTo>
                <a:lnTo>
                  <a:pt x="5420" y="495"/>
                </a:lnTo>
                <a:lnTo>
                  <a:pt x="5426" y="495"/>
                </a:lnTo>
                <a:lnTo>
                  <a:pt x="5433" y="495"/>
                </a:lnTo>
                <a:lnTo>
                  <a:pt x="5510" y="470"/>
                </a:lnTo>
                <a:lnTo>
                  <a:pt x="5510" y="457"/>
                </a:lnTo>
                <a:lnTo>
                  <a:pt x="5484" y="457"/>
                </a:lnTo>
                <a:lnTo>
                  <a:pt x="5484" y="470"/>
                </a:lnTo>
                <a:lnTo>
                  <a:pt x="5490" y="476"/>
                </a:lnTo>
                <a:lnTo>
                  <a:pt x="5510" y="470"/>
                </a:lnTo>
                <a:lnTo>
                  <a:pt x="5433" y="495"/>
                </a:lnTo>
                <a:lnTo>
                  <a:pt x="5542" y="470"/>
                </a:lnTo>
                <a:lnTo>
                  <a:pt x="5535" y="470"/>
                </a:lnTo>
                <a:lnTo>
                  <a:pt x="5529" y="476"/>
                </a:lnTo>
                <a:lnTo>
                  <a:pt x="5529" y="483"/>
                </a:lnTo>
                <a:lnTo>
                  <a:pt x="5542" y="470"/>
                </a:lnTo>
                <a:lnTo>
                  <a:pt x="5433" y="495"/>
                </a:lnTo>
                <a:lnTo>
                  <a:pt x="5523" y="270"/>
                </a:lnTo>
                <a:lnTo>
                  <a:pt x="5523" y="277"/>
                </a:lnTo>
                <a:lnTo>
                  <a:pt x="5529" y="283"/>
                </a:lnTo>
                <a:lnTo>
                  <a:pt x="5542" y="283"/>
                </a:lnTo>
                <a:lnTo>
                  <a:pt x="5535" y="270"/>
                </a:lnTo>
                <a:lnTo>
                  <a:pt x="5523" y="270"/>
                </a:lnTo>
                <a:lnTo>
                  <a:pt x="5433" y="495"/>
                </a:lnTo>
                <a:lnTo>
                  <a:pt x="5670" y="348"/>
                </a:lnTo>
                <a:lnTo>
                  <a:pt x="5645" y="354"/>
                </a:lnTo>
                <a:lnTo>
                  <a:pt x="5625" y="354"/>
                </a:lnTo>
                <a:lnTo>
                  <a:pt x="5600" y="373"/>
                </a:lnTo>
                <a:lnTo>
                  <a:pt x="5593" y="373"/>
                </a:lnTo>
                <a:lnTo>
                  <a:pt x="5587" y="367"/>
                </a:lnTo>
                <a:lnTo>
                  <a:pt x="5587" y="354"/>
                </a:lnTo>
                <a:lnTo>
                  <a:pt x="5593" y="354"/>
                </a:lnTo>
                <a:lnTo>
                  <a:pt x="5600" y="354"/>
                </a:lnTo>
                <a:lnTo>
                  <a:pt x="5580" y="348"/>
                </a:lnTo>
                <a:lnTo>
                  <a:pt x="5568" y="341"/>
                </a:lnTo>
                <a:lnTo>
                  <a:pt x="5754" y="264"/>
                </a:lnTo>
                <a:lnTo>
                  <a:pt x="5555" y="335"/>
                </a:lnTo>
                <a:lnTo>
                  <a:pt x="5535" y="315"/>
                </a:lnTo>
                <a:lnTo>
                  <a:pt x="5510" y="309"/>
                </a:lnTo>
                <a:lnTo>
                  <a:pt x="5478" y="309"/>
                </a:lnTo>
                <a:lnTo>
                  <a:pt x="5465" y="309"/>
                </a:lnTo>
                <a:lnTo>
                  <a:pt x="5433" y="303"/>
                </a:lnTo>
                <a:lnTo>
                  <a:pt x="5426" y="303"/>
                </a:lnTo>
                <a:lnTo>
                  <a:pt x="5426" y="309"/>
                </a:lnTo>
                <a:lnTo>
                  <a:pt x="5439" y="309"/>
                </a:lnTo>
                <a:lnTo>
                  <a:pt x="5484" y="315"/>
                </a:lnTo>
                <a:lnTo>
                  <a:pt x="5529" y="328"/>
                </a:lnTo>
                <a:lnTo>
                  <a:pt x="5535" y="335"/>
                </a:lnTo>
                <a:lnTo>
                  <a:pt x="5535" y="341"/>
                </a:lnTo>
                <a:lnTo>
                  <a:pt x="5529" y="348"/>
                </a:lnTo>
                <a:lnTo>
                  <a:pt x="5523" y="348"/>
                </a:lnTo>
                <a:lnTo>
                  <a:pt x="5510" y="348"/>
                </a:lnTo>
                <a:lnTo>
                  <a:pt x="5484" y="348"/>
                </a:lnTo>
                <a:lnTo>
                  <a:pt x="5445" y="354"/>
                </a:lnTo>
                <a:lnTo>
                  <a:pt x="5407" y="367"/>
                </a:lnTo>
                <a:lnTo>
                  <a:pt x="5368" y="380"/>
                </a:lnTo>
                <a:lnTo>
                  <a:pt x="5317" y="405"/>
                </a:lnTo>
                <a:lnTo>
                  <a:pt x="5310" y="412"/>
                </a:lnTo>
                <a:lnTo>
                  <a:pt x="5310" y="418"/>
                </a:lnTo>
                <a:lnTo>
                  <a:pt x="5317" y="418"/>
                </a:lnTo>
                <a:lnTo>
                  <a:pt x="5310" y="425"/>
                </a:lnTo>
                <a:lnTo>
                  <a:pt x="5291" y="431"/>
                </a:lnTo>
                <a:lnTo>
                  <a:pt x="5291" y="438"/>
                </a:lnTo>
                <a:lnTo>
                  <a:pt x="5304" y="438"/>
                </a:lnTo>
                <a:lnTo>
                  <a:pt x="5323" y="431"/>
                </a:lnTo>
                <a:lnTo>
                  <a:pt x="5349" y="418"/>
                </a:lnTo>
                <a:lnTo>
                  <a:pt x="5375" y="405"/>
                </a:lnTo>
                <a:lnTo>
                  <a:pt x="5439" y="386"/>
                </a:lnTo>
                <a:lnTo>
                  <a:pt x="5471" y="380"/>
                </a:lnTo>
                <a:lnTo>
                  <a:pt x="5490" y="380"/>
                </a:lnTo>
                <a:lnTo>
                  <a:pt x="5529" y="386"/>
                </a:lnTo>
                <a:lnTo>
                  <a:pt x="5587" y="399"/>
                </a:lnTo>
                <a:lnTo>
                  <a:pt x="5638" y="412"/>
                </a:lnTo>
                <a:lnTo>
                  <a:pt x="5664" y="425"/>
                </a:lnTo>
                <a:lnTo>
                  <a:pt x="5658" y="412"/>
                </a:lnTo>
                <a:lnTo>
                  <a:pt x="5645" y="405"/>
                </a:lnTo>
                <a:lnTo>
                  <a:pt x="5664" y="393"/>
                </a:lnTo>
                <a:lnTo>
                  <a:pt x="5664" y="386"/>
                </a:lnTo>
                <a:lnTo>
                  <a:pt x="5658" y="386"/>
                </a:lnTo>
                <a:lnTo>
                  <a:pt x="5651" y="380"/>
                </a:lnTo>
                <a:lnTo>
                  <a:pt x="5670" y="380"/>
                </a:lnTo>
                <a:lnTo>
                  <a:pt x="5664" y="373"/>
                </a:lnTo>
                <a:lnTo>
                  <a:pt x="5670" y="367"/>
                </a:lnTo>
                <a:lnTo>
                  <a:pt x="5703" y="341"/>
                </a:lnTo>
                <a:lnTo>
                  <a:pt x="5754" y="328"/>
                </a:lnTo>
                <a:lnTo>
                  <a:pt x="5754" y="315"/>
                </a:lnTo>
                <a:lnTo>
                  <a:pt x="5715" y="328"/>
                </a:lnTo>
                <a:lnTo>
                  <a:pt x="5670" y="348"/>
                </a:lnTo>
                <a:lnTo>
                  <a:pt x="5433" y="495"/>
                </a:lnTo>
                <a:lnTo>
                  <a:pt x="5465" y="367"/>
                </a:lnTo>
                <a:lnTo>
                  <a:pt x="5445" y="380"/>
                </a:lnTo>
                <a:lnTo>
                  <a:pt x="5439" y="380"/>
                </a:lnTo>
                <a:lnTo>
                  <a:pt x="5439" y="373"/>
                </a:lnTo>
                <a:lnTo>
                  <a:pt x="5445" y="354"/>
                </a:lnTo>
                <a:lnTo>
                  <a:pt x="5458" y="354"/>
                </a:lnTo>
                <a:lnTo>
                  <a:pt x="5471" y="354"/>
                </a:lnTo>
                <a:lnTo>
                  <a:pt x="5465" y="367"/>
                </a:lnTo>
                <a:lnTo>
                  <a:pt x="5433" y="495"/>
                </a:lnTo>
                <a:lnTo>
                  <a:pt x="3877" y="348"/>
                </a:lnTo>
                <a:lnTo>
                  <a:pt x="3896" y="348"/>
                </a:lnTo>
                <a:lnTo>
                  <a:pt x="3909" y="354"/>
                </a:lnTo>
                <a:lnTo>
                  <a:pt x="3922" y="354"/>
                </a:lnTo>
                <a:lnTo>
                  <a:pt x="3922" y="367"/>
                </a:lnTo>
                <a:lnTo>
                  <a:pt x="3928" y="367"/>
                </a:lnTo>
                <a:lnTo>
                  <a:pt x="3941" y="367"/>
                </a:lnTo>
                <a:lnTo>
                  <a:pt x="3941" y="354"/>
                </a:lnTo>
                <a:lnTo>
                  <a:pt x="3941" y="367"/>
                </a:lnTo>
                <a:lnTo>
                  <a:pt x="3948" y="373"/>
                </a:lnTo>
                <a:lnTo>
                  <a:pt x="3967" y="354"/>
                </a:lnTo>
                <a:lnTo>
                  <a:pt x="3954" y="354"/>
                </a:lnTo>
                <a:lnTo>
                  <a:pt x="3948" y="354"/>
                </a:lnTo>
                <a:lnTo>
                  <a:pt x="3948" y="348"/>
                </a:lnTo>
                <a:lnTo>
                  <a:pt x="3941" y="348"/>
                </a:lnTo>
                <a:lnTo>
                  <a:pt x="3928" y="348"/>
                </a:lnTo>
                <a:lnTo>
                  <a:pt x="3922" y="348"/>
                </a:lnTo>
                <a:lnTo>
                  <a:pt x="3915" y="341"/>
                </a:lnTo>
                <a:lnTo>
                  <a:pt x="3903" y="348"/>
                </a:lnTo>
                <a:lnTo>
                  <a:pt x="3903" y="341"/>
                </a:lnTo>
                <a:lnTo>
                  <a:pt x="3896" y="335"/>
                </a:lnTo>
                <a:lnTo>
                  <a:pt x="3883" y="341"/>
                </a:lnTo>
                <a:lnTo>
                  <a:pt x="3877" y="341"/>
                </a:lnTo>
                <a:lnTo>
                  <a:pt x="3877" y="348"/>
                </a:lnTo>
                <a:lnTo>
                  <a:pt x="5433" y="495"/>
                </a:lnTo>
                <a:lnTo>
                  <a:pt x="4095" y="341"/>
                </a:lnTo>
                <a:lnTo>
                  <a:pt x="4095" y="348"/>
                </a:lnTo>
                <a:lnTo>
                  <a:pt x="4102" y="335"/>
                </a:lnTo>
                <a:lnTo>
                  <a:pt x="4095" y="335"/>
                </a:lnTo>
                <a:lnTo>
                  <a:pt x="4095" y="341"/>
                </a:lnTo>
                <a:lnTo>
                  <a:pt x="5433" y="495"/>
                </a:lnTo>
                <a:lnTo>
                  <a:pt x="5413" y="502"/>
                </a:lnTo>
                <a:lnTo>
                  <a:pt x="5394" y="502"/>
                </a:lnTo>
                <a:lnTo>
                  <a:pt x="5413" y="508"/>
                </a:lnTo>
                <a:lnTo>
                  <a:pt x="5413" y="502"/>
                </a:lnTo>
                <a:lnTo>
                  <a:pt x="5433" y="495"/>
                </a:lnTo>
                <a:lnTo>
                  <a:pt x="5722" y="618"/>
                </a:lnTo>
                <a:lnTo>
                  <a:pt x="5754" y="605"/>
                </a:lnTo>
                <a:lnTo>
                  <a:pt x="5754" y="560"/>
                </a:lnTo>
                <a:lnTo>
                  <a:pt x="5625" y="618"/>
                </a:lnTo>
                <a:lnTo>
                  <a:pt x="5722" y="618"/>
                </a:lnTo>
                <a:lnTo>
                  <a:pt x="5433" y="495"/>
                </a:lnTo>
                <a:lnTo>
                  <a:pt x="3832" y="219"/>
                </a:lnTo>
                <a:lnTo>
                  <a:pt x="3819" y="219"/>
                </a:lnTo>
                <a:lnTo>
                  <a:pt x="3825" y="225"/>
                </a:lnTo>
                <a:lnTo>
                  <a:pt x="3832" y="219"/>
                </a:lnTo>
                <a:lnTo>
                  <a:pt x="5433" y="495"/>
                </a:lnTo>
                <a:lnTo>
                  <a:pt x="4822" y="476"/>
                </a:lnTo>
                <a:lnTo>
                  <a:pt x="4828" y="476"/>
                </a:lnTo>
                <a:lnTo>
                  <a:pt x="4828" y="470"/>
                </a:lnTo>
                <a:lnTo>
                  <a:pt x="4822" y="470"/>
                </a:lnTo>
                <a:lnTo>
                  <a:pt x="4809" y="470"/>
                </a:lnTo>
                <a:lnTo>
                  <a:pt x="4803" y="470"/>
                </a:lnTo>
                <a:lnTo>
                  <a:pt x="4803" y="476"/>
                </a:lnTo>
                <a:lnTo>
                  <a:pt x="4809" y="476"/>
                </a:lnTo>
                <a:lnTo>
                  <a:pt x="4822" y="476"/>
                </a:lnTo>
                <a:lnTo>
                  <a:pt x="5433" y="495"/>
                </a:lnTo>
                <a:lnTo>
                  <a:pt x="3787" y="322"/>
                </a:lnTo>
                <a:lnTo>
                  <a:pt x="3793" y="328"/>
                </a:lnTo>
                <a:lnTo>
                  <a:pt x="3800" y="328"/>
                </a:lnTo>
                <a:lnTo>
                  <a:pt x="3800" y="315"/>
                </a:lnTo>
                <a:lnTo>
                  <a:pt x="3793" y="315"/>
                </a:lnTo>
                <a:lnTo>
                  <a:pt x="3787" y="315"/>
                </a:lnTo>
                <a:lnTo>
                  <a:pt x="3787" y="322"/>
                </a:lnTo>
                <a:lnTo>
                  <a:pt x="5433" y="495"/>
                </a:lnTo>
                <a:lnTo>
                  <a:pt x="4713" y="560"/>
                </a:lnTo>
                <a:lnTo>
                  <a:pt x="4693" y="560"/>
                </a:lnTo>
                <a:lnTo>
                  <a:pt x="4674" y="560"/>
                </a:lnTo>
                <a:lnTo>
                  <a:pt x="4674" y="579"/>
                </a:lnTo>
                <a:lnTo>
                  <a:pt x="4693" y="579"/>
                </a:lnTo>
                <a:lnTo>
                  <a:pt x="4719" y="566"/>
                </a:lnTo>
                <a:lnTo>
                  <a:pt x="4745" y="566"/>
                </a:lnTo>
                <a:lnTo>
                  <a:pt x="4751" y="566"/>
                </a:lnTo>
                <a:lnTo>
                  <a:pt x="4758" y="560"/>
                </a:lnTo>
                <a:lnTo>
                  <a:pt x="4732" y="560"/>
                </a:lnTo>
                <a:lnTo>
                  <a:pt x="4713" y="560"/>
                </a:lnTo>
                <a:lnTo>
                  <a:pt x="5433" y="495"/>
                </a:lnTo>
                <a:lnTo>
                  <a:pt x="5715" y="470"/>
                </a:lnTo>
                <a:lnTo>
                  <a:pt x="5696" y="470"/>
                </a:lnTo>
                <a:lnTo>
                  <a:pt x="5690" y="470"/>
                </a:lnTo>
                <a:lnTo>
                  <a:pt x="5677" y="470"/>
                </a:lnTo>
                <a:lnTo>
                  <a:pt x="5638" y="483"/>
                </a:lnTo>
                <a:lnTo>
                  <a:pt x="5587" y="495"/>
                </a:lnTo>
                <a:lnTo>
                  <a:pt x="5561" y="508"/>
                </a:lnTo>
                <a:lnTo>
                  <a:pt x="5548" y="502"/>
                </a:lnTo>
                <a:lnTo>
                  <a:pt x="5529" y="508"/>
                </a:lnTo>
                <a:lnTo>
                  <a:pt x="5478" y="508"/>
                </a:lnTo>
                <a:lnTo>
                  <a:pt x="5452" y="515"/>
                </a:lnTo>
                <a:lnTo>
                  <a:pt x="5433" y="521"/>
                </a:lnTo>
                <a:lnTo>
                  <a:pt x="5394" y="521"/>
                </a:lnTo>
                <a:lnTo>
                  <a:pt x="5381" y="534"/>
                </a:lnTo>
                <a:lnTo>
                  <a:pt x="5355" y="540"/>
                </a:lnTo>
                <a:lnTo>
                  <a:pt x="5330" y="553"/>
                </a:lnTo>
                <a:lnTo>
                  <a:pt x="5317" y="553"/>
                </a:lnTo>
                <a:lnTo>
                  <a:pt x="5291" y="566"/>
                </a:lnTo>
                <a:lnTo>
                  <a:pt x="5259" y="585"/>
                </a:lnTo>
                <a:lnTo>
                  <a:pt x="5182" y="618"/>
                </a:lnTo>
                <a:lnTo>
                  <a:pt x="5208" y="618"/>
                </a:lnTo>
                <a:lnTo>
                  <a:pt x="5214" y="618"/>
                </a:lnTo>
                <a:lnTo>
                  <a:pt x="5233" y="611"/>
                </a:lnTo>
                <a:lnTo>
                  <a:pt x="5246" y="598"/>
                </a:lnTo>
                <a:lnTo>
                  <a:pt x="5265" y="592"/>
                </a:lnTo>
                <a:lnTo>
                  <a:pt x="5304" y="585"/>
                </a:lnTo>
                <a:lnTo>
                  <a:pt x="5330" y="579"/>
                </a:lnTo>
                <a:lnTo>
                  <a:pt x="5336" y="579"/>
                </a:lnTo>
                <a:lnTo>
                  <a:pt x="5349" y="566"/>
                </a:lnTo>
                <a:lnTo>
                  <a:pt x="5362" y="560"/>
                </a:lnTo>
                <a:lnTo>
                  <a:pt x="5368" y="553"/>
                </a:lnTo>
                <a:lnTo>
                  <a:pt x="5388" y="553"/>
                </a:lnTo>
                <a:lnTo>
                  <a:pt x="5407" y="560"/>
                </a:lnTo>
                <a:lnTo>
                  <a:pt x="5407" y="566"/>
                </a:lnTo>
                <a:lnTo>
                  <a:pt x="5394" y="566"/>
                </a:lnTo>
                <a:lnTo>
                  <a:pt x="5381" y="566"/>
                </a:lnTo>
                <a:lnTo>
                  <a:pt x="5362" y="585"/>
                </a:lnTo>
                <a:lnTo>
                  <a:pt x="5336" y="592"/>
                </a:lnTo>
                <a:lnTo>
                  <a:pt x="5304" y="598"/>
                </a:lnTo>
                <a:lnTo>
                  <a:pt x="5246" y="618"/>
                </a:lnTo>
                <a:lnTo>
                  <a:pt x="5317" y="618"/>
                </a:lnTo>
                <a:lnTo>
                  <a:pt x="5330" y="618"/>
                </a:lnTo>
                <a:lnTo>
                  <a:pt x="5349" y="611"/>
                </a:lnTo>
                <a:lnTo>
                  <a:pt x="5362" y="605"/>
                </a:lnTo>
                <a:lnTo>
                  <a:pt x="5375" y="605"/>
                </a:lnTo>
                <a:lnTo>
                  <a:pt x="5394" y="598"/>
                </a:lnTo>
                <a:lnTo>
                  <a:pt x="5407" y="585"/>
                </a:lnTo>
                <a:lnTo>
                  <a:pt x="5413" y="579"/>
                </a:lnTo>
                <a:lnTo>
                  <a:pt x="5426" y="566"/>
                </a:lnTo>
                <a:lnTo>
                  <a:pt x="5445" y="560"/>
                </a:lnTo>
                <a:lnTo>
                  <a:pt x="5452" y="560"/>
                </a:lnTo>
                <a:lnTo>
                  <a:pt x="5445" y="579"/>
                </a:lnTo>
                <a:lnTo>
                  <a:pt x="5471" y="560"/>
                </a:lnTo>
                <a:lnTo>
                  <a:pt x="5490" y="553"/>
                </a:lnTo>
                <a:lnTo>
                  <a:pt x="5510" y="540"/>
                </a:lnTo>
                <a:lnTo>
                  <a:pt x="5516" y="547"/>
                </a:lnTo>
                <a:lnTo>
                  <a:pt x="5516" y="553"/>
                </a:lnTo>
                <a:lnTo>
                  <a:pt x="5555" y="534"/>
                </a:lnTo>
                <a:lnTo>
                  <a:pt x="5580" y="528"/>
                </a:lnTo>
                <a:lnTo>
                  <a:pt x="5593" y="534"/>
                </a:lnTo>
                <a:lnTo>
                  <a:pt x="5613" y="540"/>
                </a:lnTo>
                <a:lnTo>
                  <a:pt x="5632" y="540"/>
                </a:lnTo>
                <a:lnTo>
                  <a:pt x="5645" y="534"/>
                </a:lnTo>
                <a:lnTo>
                  <a:pt x="5632" y="528"/>
                </a:lnTo>
                <a:lnTo>
                  <a:pt x="5638" y="521"/>
                </a:lnTo>
                <a:lnTo>
                  <a:pt x="5645" y="521"/>
                </a:lnTo>
                <a:lnTo>
                  <a:pt x="5658" y="521"/>
                </a:lnTo>
                <a:lnTo>
                  <a:pt x="5670" y="521"/>
                </a:lnTo>
                <a:lnTo>
                  <a:pt x="5683" y="528"/>
                </a:lnTo>
                <a:lnTo>
                  <a:pt x="5690" y="528"/>
                </a:lnTo>
                <a:lnTo>
                  <a:pt x="5690" y="521"/>
                </a:lnTo>
                <a:lnTo>
                  <a:pt x="5683" y="515"/>
                </a:lnTo>
                <a:lnTo>
                  <a:pt x="5677" y="515"/>
                </a:lnTo>
                <a:lnTo>
                  <a:pt x="5670" y="515"/>
                </a:lnTo>
                <a:lnTo>
                  <a:pt x="5658" y="508"/>
                </a:lnTo>
                <a:lnTo>
                  <a:pt x="5664" y="502"/>
                </a:lnTo>
                <a:lnTo>
                  <a:pt x="5690" y="489"/>
                </a:lnTo>
                <a:lnTo>
                  <a:pt x="5754" y="476"/>
                </a:lnTo>
                <a:lnTo>
                  <a:pt x="5754" y="444"/>
                </a:lnTo>
                <a:lnTo>
                  <a:pt x="5741" y="450"/>
                </a:lnTo>
                <a:lnTo>
                  <a:pt x="5715" y="470"/>
                </a:lnTo>
                <a:lnTo>
                  <a:pt x="5433" y="495"/>
                </a:lnTo>
                <a:lnTo>
                  <a:pt x="5484" y="534"/>
                </a:lnTo>
                <a:lnTo>
                  <a:pt x="5452" y="540"/>
                </a:lnTo>
                <a:lnTo>
                  <a:pt x="5426" y="553"/>
                </a:lnTo>
                <a:lnTo>
                  <a:pt x="5420" y="553"/>
                </a:lnTo>
                <a:lnTo>
                  <a:pt x="5420" y="547"/>
                </a:lnTo>
                <a:lnTo>
                  <a:pt x="5439" y="534"/>
                </a:lnTo>
                <a:lnTo>
                  <a:pt x="5465" y="528"/>
                </a:lnTo>
                <a:lnTo>
                  <a:pt x="5490" y="521"/>
                </a:lnTo>
                <a:lnTo>
                  <a:pt x="5497" y="528"/>
                </a:lnTo>
                <a:lnTo>
                  <a:pt x="5484" y="534"/>
                </a:lnTo>
                <a:lnTo>
                  <a:pt x="5433" y="495"/>
                </a:lnTo>
                <a:lnTo>
                  <a:pt x="4751" y="540"/>
                </a:lnTo>
                <a:lnTo>
                  <a:pt x="4725" y="534"/>
                </a:lnTo>
                <a:lnTo>
                  <a:pt x="4700" y="534"/>
                </a:lnTo>
                <a:lnTo>
                  <a:pt x="4700" y="540"/>
                </a:lnTo>
                <a:lnTo>
                  <a:pt x="4706" y="540"/>
                </a:lnTo>
                <a:lnTo>
                  <a:pt x="4732" y="547"/>
                </a:lnTo>
                <a:lnTo>
                  <a:pt x="4777" y="540"/>
                </a:lnTo>
                <a:lnTo>
                  <a:pt x="4803" y="534"/>
                </a:lnTo>
                <a:lnTo>
                  <a:pt x="4803" y="534"/>
                </a:lnTo>
                <a:lnTo>
                  <a:pt x="4777" y="534"/>
                </a:lnTo>
                <a:lnTo>
                  <a:pt x="4751" y="540"/>
                </a:lnTo>
                <a:lnTo>
                  <a:pt x="5433" y="495"/>
                </a:lnTo>
                <a:lnTo>
                  <a:pt x="3819" y="335"/>
                </a:lnTo>
                <a:lnTo>
                  <a:pt x="3838" y="341"/>
                </a:lnTo>
                <a:lnTo>
                  <a:pt x="3864" y="341"/>
                </a:lnTo>
                <a:lnTo>
                  <a:pt x="3877" y="335"/>
                </a:lnTo>
                <a:lnTo>
                  <a:pt x="3870" y="328"/>
                </a:lnTo>
                <a:lnTo>
                  <a:pt x="3851" y="328"/>
                </a:lnTo>
                <a:lnTo>
                  <a:pt x="3845" y="328"/>
                </a:lnTo>
                <a:lnTo>
                  <a:pt x="3838" y="328"/>
                </a:lnTo>
                <a:lnTo>
                  <a:pt x="3819" y="328"/>
                </a:lnTo>
                <a:lnTo>
                  <a:pt x="3819" y="335"/>
                </a:lnTo>
                <a:lnTo>
                  <a:pt x="5433" y="495"/>
                </a:lnTo>
                <a:lnTo>
                  <a:pt x="3813" y="328"/>
                </a:lnTo>
                <a:lnTo>
                  <a:pt x="3819" y="328"/>
                </a:lnTo>
                <a:lnTo>
                  <a:pt x="3825" y="322"/>
                </a:lnTo>
                <a:lnTo>
                  <a:pt x="3819" y="322"/>
                </a:lnTo>
                <a:lnTo>
                  <a:pt x="3806" y="328"/>
                </a:lnTo>
                <a:lnTo>
                  <a:pt x="3813" y="328"/>
                </a:lnTo>
                <a:lnTo>
                  <a:pt x="5433" y="495"/>
                </a:lnTo>
                <a:lnTo>
                  <a:pt x="3825" y="290"/>
                </a:lnTo>
                <a:lnTo>
                  <a:pt x="3825" y="296"/>
                </a:lnTo>
                <a:lnTo>
                  <a:pt x="3832" y="296"/>
                </a:lnTo>
                <a:lnTo>
                  <a:pt x="3838" y="290"/>
                </a:lnTo>
                <a:lnTo>
                  <a:pt x="3838" y="283"/>
                </a:lnTo>
                <a:lnTo>
                  <a:pt x="3832" y="283"/>
                </a:lnTo>
                <a:lnTo>
                  <a:pt x="3825" y="290"/>
                </a:lnTo>
                <a:lnTo>
                  <a:pt x="5433" y="495"/>
                </a:lnTo>
                <a:lnTo>
                  <a:pt x="5413" y="309"/>
                </a:lnTo>
                <a:lnTo>
                  <a:pt x="5407" y="303"/>
                </a:lnTo>
                <a:lnTo>
                  <a:pt x="5394" y="303"/>
                </a:lnTo>
                <a:lnTo>
                  <a:pt x="5388" y="296"/>
                </a:lnTo>
                <a:lnTo>
                  <a:pt x="5388" y="303"/>
                </a:lnTo>
                <a:lnTo>
                  <a:pt x="5394" y="309"/>
                </a:lnTo>
                <a:lnTo>
                  <a:pt x="5407" y="309"/>
                </a:lnTo>
                <a:lnTo>
                  <a:pt x="5413" y="309"/>
                </a:lnTo>
                <a:lnTo>
                  <a:pt x="5433" y="495"/>
                </a:lnTo>
                <a:lnTo>
                  <a:pt x="5458" y="168"/>
                </a:lnTo>
                <a:lnTo>
                  <a:pt x="5484" y="174"/>
                </a:lnTo>
                <a:lnTo>
                  <a:pt x="5529" y="180"/>
                </a:lnTo>
                <a:lnTo>
                  <a:pt x="5548" y="187"/>
                </a:lnTo>
                <a:lnTo>
                  <a:pt x="5574" y="187"/>
                </a:lnTo>
                <a:lnTo>
                  <a:pt x="5574" y="193"/>
                </a:lnTo>
                <a:lnTo>
                  <a:pt x="5587" y="200"/>
                </a:lnTo>
                <a:lnTo>
                  <a:pt x="5613" y="206"/>
                </a:lnTo>
                <a:lnTo>
                  <a:pt x="5632" y="213"/>
                </a:lnTo>
                <a:lnTo>
                  <a:pt x="5638" y="213"/>
                </a:lnTo>
                <a:lnTo>
                  <a:pt x="5638" y="206"/>
                </a:lnTo>
                <a:lnTo>
                  <a:pt x="5625" y="200"/>
                </a:lnTo>
                <a:lnTo>
                  <a:pt x="5593" y="187"/>
                </a:lnTo>
                <a:lnTo>
                  <a:pt x="5555" y="180"/>
                </a:lnTo>
                <a:lnTo>
                  <a:pt x="5529" y="174"/>
                </a:lnTo>
                <a:lnTo>
                  <a:pt x="5478" y="168"/>
                </a:lnTo>
                <a:lnTo>
                  <a:pt x="5458" y="168"/>
                </a:lnTo>
                <a:lnTo>
                  <a:pt x="5452" y="168"/>
                </a:lnTo>
                <a:lnTo>
                  <a:pt x="5458" y="168"/>
                </a:lnTo>
                <a:lnTo>
                  <a:pt x="5433" y="495"/>
                </a:lnTo>
                <a:lnTo>
                  <a:pt x="3735" y="335"/>
                </a:lnTo>
                <a:lnTo>
                  <a:pt x="3742" y="335"/>
                </a:lnTo>
                <a:lnTo>
                  <a:pt x="3735" y="328"/>
                </a:lnTo>
                <a:lnTo>
                  <a:pt x="3729" y="335"/>
                </a:lnTo>
                <a:lnTo>
                  <a:pt x="3735" y="335"/>
                </a:lnTo>
                <a:lnTo>
                  <a:pt x="5433" y="495"/>
                </a:lnTo>
                <a:lnTo>
                  <a:pt x="3748" y="341"/>
                </a:lnTo>
                <a:lnTo>
                  <a:pt x="3761" y="341"/>
                </a:lnTo>
                <a:lnTo>
                  <a:pt x="3768" y="341"/>
                </a:lnTo>
                <a:lnTo>
                  <a:pt x="3761" y="335"/>
                </a:lnTo>
                <a:lnTo>
                  <a:pt x="3748" y="341"/>
                </a:lnTo>
                <a:lnTo>
                  <a:pt x="5433" y="495"/>
                </a:lnTo>
                <a:lnTo>
                  <a:pt x="3716" y="335"/>
                </a:lnTo>
                <a:lnTo>
                  <a:pt x="3723" y="328"/>
                </a:lnTo>
                <a:lnTo>
                  <a:pt x="3716" y="328"/>
                </a:lnTo>
                <a:lnTo>
                  <a:pt x="3710" y="328"/>
                </a:lnTo>
                <a:lnTo>
                  <a:pt x="3703" y="335"/>
                </a:lnTo>
                <a:lnTo>
                  <a:pt x="3716" y="335"/>
                </a:lnTo>
                <a:lnTo>
                  <a:pt x="5433" y="495"/>
                </a:lnTo>
                <a:lnTo>
                  <a:pt x="3825" y="354"/>
                </a:lnTo>
                <a:lnTo>
                  <a:pt x="3838" y="367"/>
                </a:lnTo>
                <a:lnTo>
                  <a:pt x="3845" y="367"/>
                </a:lnTo>
                <a:lnTo>
                  <a:pt x="3845" y="354"/>
                </a:lnTo>
                <a:lnTo>
                  <a:pt x="3838" y="354"/>
                </a:lnTo>
                <a:lnTo>
                  <a:pt x="3825" y="354"/>
                </a:lnTo>
                <a:lnTo>
                  <a:pt x="5433" y="495"/>
                </a:lnTo>
                <a:lnTo>
                  <a:pt x="4089" y="277"/>
                </a:lnTo>
                <a:lnTo>
                  <a:pt x="4089" y="270"/>
                </a:lnTo>
                <a:lnTo>
                  <a:pt x="4083" y="270"/>
                </a:lnTo>
                <a:lnTo>
                  <a:pt x="4076" y="270"/>
                </a:lnTo>
                <a:lnTo>
                  <a:pt x="4076" y="277"/>
                </a:lnTo>
                <a:lnTo>
                  <a:pt x="4089" y="277"/>
                </a:lnTo>
                <a:lnTo>
                  <a:pt x="5433" y="495"/>
                </a:lnTo>
                <a:lnTo>
                  <a:pt x="4044" y="412"/>
                </a:lnTo>
                <a:lnTo>
                  <a:pt x="4038" y="412"/>
                </a:lnTo>
                <a:lnTo>
                  <a:pt x="4044" y="418"/>
                </a:lnTo>
                <a:lnTo>
                  <a:pt x="4057" y="425"/>
                </a:lnTo>
                <a:lnTo>
                  <a:pt x="4070" y="431"/>
                </a:lnTo>
                <a:lnTo>
                  <a:pt x="4076" y="431"/>
                </a:lnTo>
                <a:lnTo>
                  <a:pt x="4076" y="425"/>
                </a:lnTo>
                <a:lnTo>
                  <a:pt x="4057" y="418"/>
                </a:lnTo>
                <a:lnTo>
                  <a:pt x="4044" y="412"/>
                </a:lnTo>
                <a:lnTo>
                  <a:pt x="5433" y="495"/>
                </a:lnTo>
                <a:lnTo>
                  <a:pt x="4044" y="270"/>
                </a:lnTo>
                <a:lnTo>
                  <a:pt x="4044" y="264"/>
                </a:lnTo>
                <a:lnTo>
                  <a:pt x="4044" y="251"/>
                </a:lnTo>
                <a:lnTo>
                  <a:pt x="4038" y="251"/>
                </a:lnTo>
                <a:lnTo>
                  <a:pt x="4031" y="251"/>
                </a:lnTo>
                <a:lnTo>
                  <a:pt x="4044" y="270"/>
                </a:lnTo>
                <a:lnTo>
                  <a:pt x="5433" y="495"/>
                </a:lnTo>
                <a:lnTo>
                  <a:pt x="5220" y="296"/>
                </a:lnTo>
                <a:lnTo>
                  <a:pt x="5246" y="296"/>
                </a:lnTo>
                <a:lnTo>
                  <a:pt x="5291" y="296"/>
                </a:lnTo>
                <a:lnTo>
                  <a:pt x="5343" y="303"/>
                </a:lnTo>
                <a:lnTo>
                  <a:pt x="5368" y="303"/>
                </a:lnTo>
                <a:lnTo>
                  <a:pt x="5375" y="303"/>
                </a:lnTo>
                <a:lnTo>
                  <a:pt x="5368" y="303"/>
                </a:lnTo>
                <a:lnTo>
                  <a:pt x="5349" y="290"/>
                </a:lnTo>
                <a:lnTo>
                  <a:pt x="5323" y="290"/>
                </a:lnTo>
                <a:lnTo>
                  <a:pt x="5278" y="290"/>
                </a:lnTo>
                <a:lnTo>
                  <a:pt x="5233" y="290"/>
                </a:lnTo>
                <a:lnTo>
                  <a:pt x="5220" y="296"/>
                </a:lnTo>
                <a:lnTo>
                  <a:pt x="5214" y="296"/>
                </a:lnTo>
                <a:lnTo>
                  <a:pt x="5220" y="296"/>
                </a:lnTo>
                <a:lnTo>
                  <a:pt x="5433" y="495"/>
                </a:lnTo>
                <a:lnTo>
                  <a:pt x="3935" y="393"/>
                </a:lnTo>
                <a:lnTo>
                  <a:pt x="3928" y="386"/>
                </a:lnTo>
                <a:lnTo>
                  <a:pt x="3922" y="380"/>
                </a:lnTo>
                <a:lnTo>
                  <a:pt x="3903" y="373"/>
                </a:lnTo>
                <a:lnTo>
                  <a:pt x="3890" y="373"/>
                </a:lnTo>
                <a:lnTo>
                  <a:pt x="3903" y="380"/>
                </a:lnTo>
                <a:lnTo>
                  <a:pt x="3903" y="386"/>
                </a:lnTo>
                <a:lnTo>
                  <a:pt x="3922" y="393"/>
                </a:lnTo>
                <a:lnTo>
                  <a:pt x="3935" y="393"/>
                </a:lnTo>
                <a:lnTo>
                  <a:pt x="5433" y="495"/>
                </a:lnTo>
                <a:lnTo>
                  <a:pt x="3851" y="373"/>
                </a:lnTo>
                <a:lnTo>
                  <a:pt x="3864" y="373"/>
                </a:lnTo>
                <a:lnTo>
                  <a:pt x="3864" y="367"/>
                </a:lnTo>
                <a:lnTo>
                  <a:pt x="3851" y="373"/>
                </a:lnTo>
                <a:lnTo>
                  <a:pt x="5433" y="495"/>
                </a:lnTo>
                <a:lnTo>
                  <a:pt x="4211" y="373"/>
                </a:lnTo>
                <a:lnTo>
                  <a:pt x="4218" y="380"/>
                </a:lnTo>
                <a:lnTo>
                  <a:pt x="4224" y="380"/>
                </a:lnTo>
                <a:lnTo>
                  <a:pt x="4218" y="367"/>
                </a:lnTo>
                <a:lnTo>
                  <a:pt x="4205" y="367"/>
                </a:lnTo>
                <a:lnTo>
                  <a:pt x="4198" y="367"/>
                </a:lnTo>
                <a:lnTo>
                  <a:pt x="4198" y="373"/>
                </a:lnTo>
                <a:lnTo>
                  <a:pt x="4211" y="373"/>
                </a:lnTo>
                <a:lnTo>
                  <a:pt x="5433" y="495"/>
                </a:lnTo>
                <a:lnTo>
                  <a:pt x="4031" y="328"/>
                </a:lnTo>
                <a:lnTo>
                  <a:pt x="4038" y="328"/>
                </a:lnTo>
                <a:lnTo>
                  <a:pt x="4044" y="328"/>
                </a:lnTo>
                <a:lnTo>
                  <a:pt x="4050" y="335"/>
                </a:lnTo>
                <a:lnTo>
                  <a:pt x="4050" y="328"/>
                </a:lnTo>
                <a:lnTo>
                  <a:pt x="4044" y="322"/>
                </a:lnTo>
                <a:lnTo>
                  <a:pt x="4031" y="315"/>
                </a:lnTo>
                <a:lnTo>
                  <a:pt x="4025" y="315"/>
                </a:lnTo>
                <a:lnTo>
                  <a:pt x="4025" y="328"/>
                </a:lnTo>
                <a:lnTo>
                  <a:pt x="4031" y="328"/>
                </a:lnTo>
                <a:lnTo>
                  <a:pt x="5433" y="495"/>
                </a:lnTo>
                <a:lnTo>
                  <a:pt x="3922" y="309"/>
                </a:lnTo>
                <a:lnTo>
                  <a:pt x="3922" y="303"/>
                </a:lnTo>
                <a:lnTo>
                  <a:pt x="3915" y="296"/>
                </a:lnTo>
                <a:lnTo>
                  <a:pt x="3909" y="296"/>
                </a:lnTo>
                <a:lnTo>
                  <a:pt x="3903" y="303"/>
                </a:lnTo>
                <a:lnTo>
                  <a:pt x="3922" y="309"/>
                </a:lnTo>
                <a:lnTo>
                  <a:pt x="5433" y="495"/>
                </a:lnTo>
                <a:lnTo>
                  <a:pt x="4237" y="380"/>
                </a:lnTo>
                <a:lnTo>
                  <a:pt x="4301" y="354"/>
                </a:lnTo>
                <a:lnTo>
                  <a:pt x="4365" y="322"/>
                </a:lnTo>
                <a:lnTo>
                  <a:pt x="4443" y="296"/>
                </a:lnTo>
                <a:lnTo>
                  <a:pt x="4520" y="251"/>
                </a:lnTo>
                <a:lnTo>
                  <a:pt x="4533" y="245"/>
                </a:lnTo>
                <a:lnTo>
                  <a:pt x="4545" y="245"/>
                </a:lnTo>
                <a:lnTo>
                  <a:pt x="4584" y="232"/>
                </a:lnTo>
                <a:lnTo>
                  <a:pt x="4668" y="193"/>
                </a:lnTo>
                <a:lnTo>
                  <a:pt x="4732" y="174"/>
                </a:lnTo>
                <a:lnTo>
                  <a:pt x="4777" y="155"/>
                </a:lnTo>
                <a:lnTo>
                  <a:pt x="4873" y="142"/>
                </a:lnTo>
                <a:lnTo>
                  <a:pt x="4931" y="142"/>
                </a:lnTo>
                <a:lnTo>
                  <a:pt x="4970" y="155"/>
                </a:lnTo>
                <a:lnTo>
                  <a:pt x="5040" y="161"/>
                </a:lnTo>
                <a:lnTo>
                  <a:pt x="5079" y="168"/>
                </a:lnTo>
                <a:lnTo>
                  <a:pt x="5118" y="174"/>
                </a:lnTo>
                <a:lnTo>
                  <a:pt x="5143" y="180"/>
                </a:lnTo>
                <a:lnTo>
                  <a:pt x="5188" y="187"/>
                </a:lnTo>
                <a:lnTo>
                  <a:pt x="5214" y="193"/>
                </a:lnTo>
                <a:lnTo>
                  <a:pt x="5227" y="193"/>
                </a:lnTo>
                <a:lnTo>
                  <a:pt x="5246" y="187"/>
                </a:lnTo>
                <a:lnTo>
                  <a:pt x="5265" y="187"/>
                </a:lnTo>
                <a:lnTo>
                  <a:pt x="5073" y="155"/>
                </a:lnTo>
                <a:lnTo>
                  <a:pt x="4983" y="135"/>
                </a:lnTo>
                <a:lnTo>
                  <a:pt x="4918" y="129"/>
                </a:lnTo>
                <a:lnTo>
                  <a:pt x="4848" y="129"/>
                </a:lnTo>
                <a:lnTo>
                  <a:pt x="4770" y="142"/>
                </a:lnTo>
                <a:lnTo>
                  <a:pt x="4687" y="174"/>
                </a:lnTo>
                <a:lnTo>
                  <a:pt x="4565" y="213"/>
                </a:lnTo>
                <a:lnTo>
                  <a:pt x="4545" y="225"/>
                </a:lnTo>
                <a:lnTo>
                  <a:pt x="4539" y="232"/>
                </a:lnTo>
                <a:lnTo>
                  <a:pt x="4507" y="245"/>
                </a:lnTo>
                <a:lnTo>
                  <a:pt x="4481" y="264"/>
                </a:lnTo>
                <a:lnTo>
                  <a:pt x="4455" y="283"/>
                </a:lnTo>
                <a:lnTo>
                  <a:pt x="4378" y="309"/>
                </a:lnTo>
                <a:lnTo>
                  <a:pt x="4295" y="341"/>
                </a:lnTo>
                <a:lnTo>
                  <a:pt x="4288" y="341"/>
                </a:lnTo>
                <a:lnTo>
                  <a:pt x="4275" y="348"/>
                </a:lnTo>
                <a:lnTo>
                  <a:pt x="4243" y="373"/>
                </a:lnTo>
                <a:lnTo>
                  <a:pt x="4237" y="380"/>
                </a:lnTo>
                <a:lnTo>
                  <a:pt x="5433" y="495"/>
                </a:lnTo>
                <a:lnTo>
                  <a:pt x="4301" y="386"/>
                </a:lnTo>
                <a:lnTo>
                  <a:pt x="4288" y="380"/>
                </a:lnTo>
                <a:lnTo>
                  <a:pt x="4275" y="380"/>
                </a:lnTo>
                <a:lnTo>
                  <a:pt x="4275" y="386"/>
                </a:lnTo>
                <a:lnTo>
                  <a:pt x="4275" y="393"/>
                </a:lnTo>
                <a:lnTo>
                  <a:pt x="4282" y="393"/>
                </a:lnTo>
                <a:lnTo>
                  <a:pt x="4295" y="393"/>
                </a:lnTo>
                <a:lnTo>
                  <a:pt x="4308" y="399"/>
                </a:lnTo>
                <a:lnTo>
                  <a:pt x="4314" y="399"/>
                </a:lnTo>
                <a:lnTo>
                  <a:pt x="4314" y="393"/>
                </a:lnTo>
                <a:lnTo>
                  <a:pt x="4308" y="393"/>
                </a:lnTo>
                <a:lnTo>
                  <a:pt x="4308" y="386"/>
                </a:lnTo>
                <a:lnTo>
                  <a:pt x="4301" y="386"/>
                </a:lnTo>
                <a:lnTo>
                  <a:pt x="5433" y="495"/>
                </a:lnTo>
                <a:lnTo>
                  <a:pt x="3787" y="283"/>
                </a:lnTo>
                <a:lnTo>
                  <a:pt x="3793" y="290"/>
                </a:lnTo>
                <a:lnTo>
                  <a:pt x="3793" y="277"/>
                </a:lnTo>
                <a:lnTo>
                  <a:pt x="3787" y="277"/>
                </a:lnTo>
                <a:lnTo>
                  <a:pt x="3787" y="283"/>
                </a:lnTo>
                <a:lnTo>
                  <a:pt x="5433" y="495"/>
                </a:lnTo>
                <a:lnTo>
                  <a:pt x="3543" y="386"/>
                </a:lnTo>
                <a:lnTo>
                  <a:pt x="3498" y="386"/>
                </a:lnTo>
                <a:lnTo>
                  <a:pt x="3485" y="386"/>
                </a:lnTo>
                <a:lnTo>
                  <a:pt x="3478" y="393"/>
                </a:lnTo>
                <a:lnTo>
                  <a:pt x="3465" y="405"/>
                </a:lnTo>
                <a:lnTo>
                  <a:pt x="3459" y="405"/>
                </a:lnTo>
                <a:lnTo>
                  <a:pt x="3465" y="405"/>
                </a:lnTo>
                <a:lnTo>
                  <a:pt x="3491" y="399"/>
                </a:lnTo>
                <a:lnTo>
                  <a:pt x="3517" y="399"/>
                </a:lnTo>
                <a:lnTo>
                  <a:pt x="3568" y="399"/>
                </a:lnTo>
                <a:lnTo>
                  <a:pt x="3626" y="405"/>
                </a:lnTo>
                <a:lnTo>
                  <a:pt x="3703" y="412"/>
                </a:lnTo>
                <a:lnTo>
                  <a:pt x="3665" y="405"/>
                </a:lnTo>
                <a:lnTo>
                  <a:pt x="3620" y="399"/>
                </a:lnTo>
                <a:lnTo>
                  <a:pt x="3543" y="386"/>
                </a:lnTo>
                <a:lnTo>
                  <a:pt x="5433" y="495"/>
                </a:lnTo>
                <a:lnTo>
                  <a:pt x="4005" y="251"/>
                </a:lnTo>
                <a:lnTo>
                  <a:pt x="4012" y="245"/>
                </a:lnTo>
                <a:lnTo>
                  <a:pt x="4012" y="238"/>
                </a:lnTo>
                <a:lnTo>
                  <a:pt x="3999" y="245"/>
                </a:lnTo>
                <a:lnTo>
                  <a:pt x="3999" y="251"/>
                </a:lnTo>
                <a:lnTo>
                  <a:pt x="4005" y="251"/>
                </a:lnTo>
                <a:lnTo>
                  <a:pt x="5433" y="495"/>
                </a:lnTo>
                <a:lnTo>
                  <a:pt x="4790" y="495"/>
                </a:lnTo>
                <a:lnTo>
                  <a:pt x="4803" y="489"/>
                </a:lnTo>
                <a:lnTo>
                  <a:pt x="4796" y="489"/>
                </a:lnTo>
                <a:lnTo>
                  <a:pt x="4777" y="483"/>
                </a:lnTo>
                <a:lnTo>
                  <a:pt x="4764" y="483"/>
                </a:lnTo>
                <a:lnTo>
                  <a:pt x="4738" y="495"/>
                </a:lnTo>
                <a:lnTo>
                  <a:pt x="4687" y="515"/>
                </a:lnTo>
                <a:lnTo>
                  <a:pt x="4668" y="521"/>
                </a:lnTo>
                <a:lnTo>
                  <a:pt x="4655" y="528"/>
                </a:lnTo>
                <a:lnTo>
                  <a:pt x="4635" y="528"/>
                </a:lnTo>
                <a:lnTo>
                  <a:pt x="4623" y="521"/>
                </a:lnTo>
                <a:lnTo>
                  <a:pt x="4545" y="515"/>
                </a:lnTo>
                <a:lnTo>
                  <a:pt x="4500" y="502"/>
                </a:lnTo>
                <a:lnTo>
                  <a:pt x="4436" y="489"/>
                </a:lnTo>
                <a:lnTo>
                  <a:pt x="4398" y="476"/>
                </a:lnTo>
                <a:lnTo>
                  <a:pt x="4378" y="470"/>
                </a:lnTo>
                <a:lnTo>
                  <a:pt x="4365" y="470"/>
                </a:lnTo>
                <a:lnTo>
                  <a:pt x="4365" y="483"/>
                </a:lnTo>
                <a:lnTo>
                  <a:pt x="4378" y="489"/>
                </a:lnTo>
                <a:lnTo>
                  <a:pt x="4398" y="489"/>
                </a:lnTo>
                <a:lnTo>
                  <a:pt x="4410" y="489"/>
                </a:lnTo>
                <a:lnTo>
                  <a:pt x="4417" y="495"/>
                </a:lnTo>
                <a:lnTo>
                  <a:pt x="4423" y="502"/>
                </a:lnTo>
                <a:lnTo>
                  <a:pt x="4449" y="502"/>
                </a:lnTo>
                <a:lnTo>
                  <a:pt x="4468" y="508"/>
                </a:lnTo>
                <a:lnTo>
                  <a:pt x="4507" y="521"/>
                </a:lnTo>
                <a:lnTo>
                  <a:pt x="4552" y="521"/>
                </a:lnTo>
                <a:lnTo>
                  <a:pt x="4590" y="528"/>
                </a:lnTo>
                <a:lnTo>
                  <a:pt x="4616" y="528"/>
                </a:lnTo>
                <a:lnTo>
                  <a:pt x="4603" y="540"/>
                </a:lnTo>
                <a:lnTo>
                  <a:pt x="4590" y="540"/>
                </a:lnTo>
                <a:lnTo>
                  <a:pt x="4552" y="553"/>
                </a:lnTo>
                <a:lnTo>
                  <a:pt x="4526" y="560"/>
                </a:lnTo>
                <a:lnTo>
                  <a:pt x="4520" y="566"/>
                </a:lnTo>
                <a:lnTo>
                  <a:pt x="4513" y="566"/>
                </a:lnTo>
                <a:lnTo>
                  <a:pt x="4488" y="553"/>
                </a:lnTo>
                <a:lnTo>
                  <a:pt x="4468" y="547"/>
                </a:lnTo>
                <a:lnTo>
                  <a:pt x="4462" y="547"/>
                </a:lnTo>
                <a:lnTo>
                  <a:pt x="4462" y="553"/>
                </a:lnTo>
                <a:lnTo>
                  <a:pt x="4481" y="560"/>
                </a:lnTo>
                <a:lnTo>
                  <a:pt x="4494" y="566"/>
                </a:lnTo>
                <a:lnTo>
                  <a:pt x="4494" y="579"/>
                </a:lnTo>
                <a:lnTo>
                  <a:pt x="4488" y="585"/>
                </a:lnTo>
                <a:lnTo>
                  <a:pt x="4481" y="592"/>
                </a:lnTo>
                <a:lnTo>
                  <a:pt x="4462" y="598"/>
                </a:lnTo>
                <a:lnTo>
                  <a:pt x="4449" y="598"/>
                </a:lnTo>
                <a:lnTo>
                  <a:pt x="4436" y="598"/>
                </a:lnTo>
                <a:lnTo>
                  <a:pt x="4423" y="592"/>
                </a:lnTo>
                <a:lnTo>
                  <a:pt x="4410" y="585"/>
                </a:lnTo>
                <a:lnTo>
                  <a:pt x="4404" y="579"/>
                </a:lnTo>
                <a:lnTo>
                  <a:pt x="4398" y="566"/>
                </a:lnTo>
                <a:lnTo>
                  <a:pt x="4385" y="566"/>
                </a:lnTo>
                <a:lnTo>
                  <a:pt x="4346" y="566"/>
                </a:lnTo>
                <a:lnTo>
                  <a:pt x="4314" y="560"/>
                </a:lnTo>
                <a:lnTo>
                  <a:pt x="4250" y="547"/>
                </a:lnTo>
                <a:lnTo>
                  <a:pt x="4205" y="540"/>
                </a:lnTo>
                <a:lnTo>
                  <a:pt x="4179" y="534"/>
                </a:lnTo>
                <a:lnTo>
                  <a:pt x="4153" y="528"/>
                </a:lnTo>
                <a:lnTo>
                  <a:pt x="4147" y="521"/>
                </a:lnTo>
                <a:lnTo>
                  <a:pt x="4160" y="521"/>
                </a:lnTo>
                <a:lnTo>
                  <a:pt x="4205" y="521"/>
                </a:lnTo>
                <a:lnTo>
                  <a:pt x="4237" y="521"/>
                </a:lnTo>
                <a:lnTo>
                  <a:pt x="4288" y="521"/>
                </a:lnTo>
                <a:lnTo>
                  <a:pt x="4333" y="528"/>
                </a:lnTo>
                <a:lnTo>
                  <a:pt x="4359" y="534"/>
                </a:lnTo>
                <a:lnTo>
                  <a:pt x="4404" y="547"/>
                </a:lnTo>
                <a:lnTo>
                  <a:pt x="4423" y="547"/>
                </a:lnTo>
                <a:lnTo>
                  <a:pt x="4443" y="553"/>
                </a:lnTo>
                <a:lnTo>
                  <a:pt x="4449" y="560"/>
                </a:lnTo>
                <a:lnTo>
                  <a:pt x="4449" y="553"/>
                </a:lnTo>
                <a:lnTo>
                  <a:pt x="4449" y="547"/>
                </a:lnTo>
                <a:lnTo>
                  <a:pt x="4423" y="534"/>
                </a:lnTo>
                <a:lnTo>
                  <a:pt x="4398" y="528"/>
                </a:lnTo>
                <a:lnTo>
                  <a:pt x="4353" y="521"/>
                </a:lnTo>
                <a:lnTo>
                  <a:pt x="4320" y="521"/>
                </a:lnTo>
                <a:lnTo>
                  <a:pt x="4288" y="521"/>
                </a:lnTo>
                <a:lnTo>
                  <a:pt x="4275" y="521"/>
                </a:lnTo>
                <a:lnTo>
                  <a:pt x="4256" y="521"/>
                </a:lnTo>
                <a:lnTo>
                  <a:pt x="4250" y="515"/>
                </a:lnTo>
                <a:lnTo>
                  <a:pt x="4243" y="515"/>
                </a:lnTo>
                <a:lnTo>
                  <a:pt x="4218" y="515"/>
                </a:lnTo>
                <a:lnTo>
                  <a:pt x="4198" y="521"/>
                </a:lnTo>
                <a:lnTo>
                  <a:pt x="4192" y="521"/>
                </a:lnTo>
                <a:lnTo>
                  <a:pt x="4192" y="515"/>
                </a:lnTo>
                <a:lnTo>
                  <a:pt x="4205" y="502"/>
                </a:lnTo>
                <a:lnTo>
                  <a:pt x="4224" y="489"/>
                </a:lnTo>
                <a:lnTo>
                  <a:pt x="4256" y="476"/>
                </a:lnTo>
                <a:lnTo>
                  <a:pt x="4301" y="457"/>
                </a:lnTo>
                <a:lnTo>
                  <a:pt x="4320" y="450"/>
                </a:lnTo>
                <a:lnTo>
                  <a:pt x="4333" y="438"/>
                </a:lnTo>
                <a:lnTo>
                  <a:pt x="4359" y="425"/>
                </a:lnTo>
                <a:lnTo>
                  <a:pt x="4398" y="405"/>
                </a:lnTo>
                <a:lnTo>
                  <a:pt x="4404" y="405"/>
                </a:lnTo>
                <a:lnTo>
                  <a:pt x="4410" y="412"/>
                </a:lnTo>
                <a:lnTo>
                  <a:pt x="4417" y="412"/>
                </a:lnTo>
                <a:lnTo>
                  <a:pt x="4417" y="405"/>
                </a:lnTo>
                <a:lnTo>
                  <a:pt x="4423" y="399"/>
                </a:lnTo>
                <a:lnTo>
                  <a:pt x="4481" y="354"/>
                </a:lnTo>
                <a:lnTo>
                  <a:pt x="4391" y="399"/>
                </a:lnTo>
                <a:lnTo>
                  <a:pt x="4333" y="418"/>
                </a:lnTo>
                <a:lnTo>
                  <a:pt x="4301" y="438"/>
                </a:lnTo>
                <a:lnTo>
                  <a:pt x="4263" y="450"/>
                </a:lnTo>
                <a:lnTo>
                  <a:pt x="4160" y="502"/>
                </a:lnTo>
                <a:lnTo>
                  <a:pt x="4173" y="483"/>
                </a:lnTo>
                <a:lnTo>
                  <a:pt x="4147" y="495"/>
                </a:lnTo>
                <a:lnTo>
                  <a:pt x="4108" y="515"/>
                </a:lnTo>
                <a:lnTo>
                  <a:pt x="4076" y="515"/>
                </a:lnTo>
                <a:lnTo>
                  <a:pt x="4038" y="508"/>
                </a:lnTo>
                <a:lnTo>
                  <a:pt x="3973" y="483"/>
                </a:lnTo>
                <a:lnTo>
                  <a:pt x="3915" y="476"/>
                </a:lnTo>
                <a:lnTo>
                  <a:pt x="3890" y="470"/>
                </a:lnTo>
                <a:lnTo>
                  <a:pt x="3864" y="457"/>
                </a:lnTo>
                <a:lnTo>
                  <a:pt x="3774" y="438"/>
                </a:lnTo>
                <a:lnTo>
                  <a:pt x="3684" y="425"/>
                </a:lnTo>
                <a:lnTo>
                  <a:pt x="3639" y="418"/>
                </a:lnTo>
                <a:lnTo>
                  <a:pt x="3588" y="418"/>
                </a:lnTo>
                <a:lnTo>
                  <a:pt x="3504" y="418"/>
                </a:lnTo>
                <a:lnTo>
                  <a:pt x="3472" y="418"/>
                </a:lnTo>
                <a:lnTo>
                  <a:pt x="3453" y="425"/>
                </a:lnTo>
                <a:lnTo>
                  <a:pt x="3427" y="418"/>
                </a:lnTo>
                <a:lnTo>
                  <a:pt x="3401" y="425"/>
                </a:lnTo>
                <a:lnTo>
                  <a:pt x="3388" y="425"/>
                </a:lnTo>
                <a:lnTo>
                  <a:pt x="3369" y="425"/>
                </a:lnTo>
                <a:lnTo>
                  <a:pt x="3363" y="418"/>
                </a:lnTo>
                <a:lnTo>
                  <a:pt x="3350" y="418"/>
                </a:lnTo>
                <a:lnTo>
                  <a:pt x="3324" y="418"/>
                </a:lnTo>
                <a:lnTo>
                  <a:pt x="3330" y="412"/>
                </a:lnTo>
                <a:lnTo>
                  <a:pt x="3350" y="405"/>
                </a:lnTo>
                <a:lnTo>
                  <a:pt x="3369" y="399"/>
                </a:lnTo>
                <a:lnTo>
                  <a:pt x="3388" y="399"/>
                </a:lnTo>
                <a:lnTo>
                  <a:pt x="3408" y="405"/>
                </a:lnTo>
                <a:lnTo>
                  <a:pt x="3395" y="399"/>
                </a:lnTo>
                <a:lnTo>
                  <a:pt x="3375" y="393"/>
                </a:lnTo>
                <a:lnTo>
                  <a:pt x="3356" y="393"/>
                </a:lnTo>
                <a:lnTo>
                  <a:pt x="3330" y="399"/>
                </a:lnTo>
                <a:lnTo>
                  <a:pt x="3318" y="399"/>
                </a:lnTo>
                <a:lnTo>
                  <a:pt x="3318" y="412"/>
                </a:lnTo>
                <a:lnTo>
                  <a:pt x="3311" y="412"/>
                </a:lnTo>
                <a:lnTo>
                  <a:pt x="3311" y="418"/>
                </a:lnTo>
                <a:lnTo>
                  <a:pt x="3298" y="412"/>
                </a:lnTo>
                <a:lnTo>
                  <a:pt x="3292" y="412"/>
                </a:lnTo>
                <a:lnTo>
                  <a:pt x="3273" y="418"/>
                </a:lnTo>
                <a:lnTo>
                  <a:pt x="3260" y="418"/>
                </a:lnTo>
                <a:lnTo>
                  <a:pt x="3266" y="425"/>
                </a:lnTo>
                <a:lnTo>
                  <a:pt x="3279" y="431"/>
                </a:lnTo>
                <a:lnTo>
                  <a:pt x="3305" y="431"/>
                </a:lnTo>
                <a:lnTo>
                  <a:pt x="3318" y="431"/>
                </a:lnTo>
                <a:lnTo>
                  <a:pt x="3318" y="438"/>
                </a:lnTo>
                <a:lnTo>
                  <a:pt x="3292" y="438"/>
                </a:lnTo>
                <a:lnTo>
                  <a:pt x="3273" y="450"/>
                </a:lnTo>
                <a:lnTo>
                  <a:pt x="3234" y="457"/>
                </a:lnTo>
                <a:lnTo>
                  <a:pt x="3228" y="457"/>
                </a:lnTo>
                <a:lnTo>
                  <a:pt x="3208" y="470"/>
                </a:lnTo>
                <a:lnTo>
                  <a:pt x="3183" y="476"/>
                </a:lnTo>
                <a:lnTo>
                  <a:pt x="3176" y="476"/>
                </a:lnTo>
                <a:lnTo>
                  <a:pt x="3131" y="489"/>
                </a:lnTo>
                <a:lnTo>
                  <a:pt x="3105" y="508"/>
                </a:lnTo>
                <a:lnTo>
                  <a:pt x="3144" y="495"/>
                </a:lnTo>
                <a:lnTo>
                  <a:pt x="3189" y="483"/>
                </a:lnTo>
                <a:lnTo>
                  <a:pt x="3234" y="476"/>
                </a:lnTo>
                <a:lnTo>
                  <a:pt x="3266" y="470"/>
                </a:lnTo>
                <a:lnTo>
                  <a:pt x="3285" y="470"/>
                </a:lnTo>
                <a:lnTo>
                  <a:pt x="3292" y="476"/>
                </a:lnTo>
                <a:lnTo>
                  <a:pt x="3311" y="476"/>
                </a:lnTo>
                <a:lnTo>
                  <a:pt x="3363" y="483"/>
                </a:lnTo>
                <a:lnTo>
                  <a:pt x="3395" y="489"/>
                </a:lnTo>
                <a:lnTo>
                  <a:pt x="3427" y="495"/>
                </a:lnTo>
                <a:lnTo>
                  <a:pt x="3440" y="502"/>
                </a:lnTo>
                <a:lnTo>
                  <a:pt x="3453" y="502"/>
                </a:lnTo>
                <a:lnTo>
                  <a:pt x="3440" y="502"/>
                </a:lnTo>
                <a:lnTo>
                  <a:pt x="3395" y="502"/>
                </a:lnTo>
                <a:lnTo>
                  <a:pt x="3356" y="508"/>
                </a:lnTo>
                <a:lnTo>
                  <a:pt x="3330" y="515"/>
                </a:lnTo>
                <a:lnTo>
                  <a:pt x="3318" y="521"/>
                </a:lnTo>
                <a:lnTo>
                  <a:pt x="3311" y="521"/>
                </a:lnTo>
                <a:lnTo>
                  <a:pt x="3337" y="521"/>
                </a:lnTo>
                <a:lnTo>
                  <a:pt x="3382" y="515"/>
                </a:lnTo>
                <a:lnTo>
                  <a:pt x="3427" y="515"/>
                </a:lnTo>
                <a:lnTo>
                  <a:pt x="3472" y="515"/>
                </a:lnTo>
                <a:lnTo>
                  <a:pt x="3485" y="521"/>
                </a:lnTo>
                <a:lnTo>
                  <a:pt x="3491" y="521"/>
                </a:lnTo>
                <a:lnTo>
                  <a:pt x="3517" y="528"/>
                </a:lnTo>
                <a:lnTo>
                  <a:pt x="3523" y="534"/>
                </a:lnTo>
                <a:lnTo>
                  <a:pt x="3510" y="521"/>
                </a:lnTo>
                <a:lnTo>
                  <a:pt x="3498" y="515"/>
                </a:lnTo>
                <a:lnTo>
                  <a:pt x="3530" y="515"/>
                </a:lnTo>
                <a:lnTo>
                  <a:pt x="3536" y="508"/>
                </a:lnTo>
                <a:lnTo>
                  <a:pt x="3594" y="508"/>
                </a:lnTo>
                <a:lnTo>
                  <a:pt x="3620" y="515"/>
                </a:lnTo>
                <a:lnTo>
                  <a:pt x="3658" y="515"/>
                </a:lnTo>
                <a:lnTo>
                  <a:pt x="3626" y="502"/>
                </a:lnTo>
                <a:lnTo>
                  <a:pt x="3633" y="495"/>
                </a:lnTo>
                <a:lnTo>
                  <a:pt x="3633" y="489"/>
                </a:lnTo>
                <a:lnTo>
                  <a:pt x="3626" y="489"/>
                </a:lnTo>
                <a:lnTo>
                  <a:pt x="3613" y="495"/>
                </a:lnTo>
                <a:lnTo>
                  <a:pt x="3607" y="495"/>
                </a:lnTo>
                <a:lnTo>
                  <a:pt x="3530" y="495"/>
                </a:lnTo>
                <a:lnTo>
                  <a:pt x="3498" y="495"/>
                </a:lnTo>
                <a:lnTo>
                  <a:pt x="3485" y="502"/>
                </a:lnTo>
                <a:lnTo>
                  <a:pt x="3478" y="502"/>
                </a:lnTo>
                <a:lnTo>
                  <a:pt x="3472" y="495"/>
                </a:lnTo>
                <a:lnTo>
                  <a:pt x="3465" y="489"/>
                </a:lnTo>
                <a:lnTo>
                  <a:pt x="3459" y="483"/>
                </a:lnTo>
                <a:lnTo>
                  <a:pt x="3453" y="476"/>
                </a:lnTo>
                <a:lnTo>
                  <a:pt x="3420" y="476"/>
                </a:lnTo>
                <a:lnTo>
                  <a:pt x="3401" y="476"/>
                </a:lnTo>
                <a:lnTo>
                  <a:pt x="3388" y="476"/>
                </a:lnTo>
                <a:lnTo>
                  <a:pt x="3388" y="470"/>
                </a:lnTo>
                <a:lnTo>
                  <a:pt x="3388" y="457"/>
                </a:lnTo>
                <a:lnTo>
                  <a:pt x="3388" y="450"/>
                </a:lnTo>
                <a:lnTo>
                  <a:pt x="3401" y="450"/>
                </a:lnTo>
                <a:lnTo>
                  <a:pt x="3408" y="457"/>
                </a:lnTo>
                <a:lnTo>
                  <a:pt x="3420" y="450"/>
                </a:lnTo>
                <a:lnTo>
                  <a:pt x="3427" y="444"/>
                </a:lnTo>
                <a:lnTo>
                  <a:pt x="3440" y="444"/>
                </a:lnTo>
                <a:lnTo>
                  <a:pt x="3491" y="444"/>
                </a:lnTo>
                <a:lnTo>
                  <a:pt x="3504" y="450"/>
                </a:lnTo>
                <a:lnTo>
                  <a:pt x="3530" y="450"/>
                </a:lnTo>
                <a:lnTo>
                  <a:pt x="3581" y="457"/>
                </a:lnTo>
                <a:lnTo>
                  <a:pt x="3613" y="470"/>
                </a:lnTo>
                <a:lnTo>
                  <a:pt x="3665" y="483"/>
                </a:lnTo>
                <a:lnTo>
                  <a:pt x="3690" y="495"/>
                </a:lnTo>
                <a:lnTo>
                  <a:pt x="3723" y="502"/>
                </a:lnTo>
                <a:lnTo>
                  <a:pt x="3742" y="502"/>
                </a:lnTo>
                <a:lnTo>
                  <a:pt x="3774" y="521"/>
                </a:lnTo>
                <a:lnTo>
                  <a:pt x="3793" y="521"/>
                </a:lnTo>
                <a:lnTo>
                  <a:pt x="3793" y="508"/>
                </a:lnTo>
                <a:lnTo>
                  <a:pt x="3838" y="528"/>
                </a:lnTo>
                <a:lnTo>
                  <a:pt x="3877" y="540"/>
                </a:lnTo>
                <a:lnTo>
                  <a:pt x="3896" y="547"/>
                </a:lnTo>
                <a:lnTo>
                  <a:pt x="3800" y="585"/>
                </a:lnTo>
                <a:lnTo>
                  <a:pt x="3761" y="605"/>
                </a:lnTo>
                <a:lnTo>
                  <a:pt x="3735" y="605"/>
                </a:lnTo>
                <a:lnTo>
                  <a:pt x="3716" y="611"/>
                </a:lnTo>
                <a:lnTo>
                  <a:pt x="3710" y="618"/>
                </a:lnTo>
                <a:lnTo>
                  <a:pt x="3748" y="618"/>
                </a:lnTo>
                <a:lnTo>
                  <a:pt x="3768" y="618"/>
                </a:lnTo>
                <a:lnTo>
                  <a:pt x="3780" y="605"/>
                </a:lnTo>
                <a:lnTo>
                  <a:pt x="3800" y="592"/>
                </a:lnTo>
                <a:lnTo>
                  <a:pt x="3832" y="579"/>
                </a:lnTo>
                <a:lnTo>
                  <a:pt x="3909" y="553"/>
                </a:lnTo>
                <a:lnTo>
                  <a:pt x="3948" y="566"/>
                </a:lnTo>
                <a:lnTo>
                  <a:pt x="3967" y="579"/>
                </a:lnTo>
                <a:lnTo>
                  <a:pt x="3948" y="585"/>
                </a:lnTo>
                <a:lnTo>
                  <a:pt x="3928" y="592"/>
                </a:lnTo>
                <a:lnTo>
                  <a:pt x="3909" y="598"/>
                </a:lnTo>
                <a:lnTo>
                  <a:pt x="3845" y="605"/>
                </a:lnTo>
                <a:lnTo>
                  <a:pt x="3813" y="618"/>
                </a:lnTo>
                <a:lnTo>
                  <a:pt x="3870" y="618"/>
                </a:lnTo>
                <a:lnTo>
                  <a:pt x="3928" y="598"/>
                </a:lnTo>
                <a:lnTo>
                  <a:pt x="3954" y="585"/>
                </a:lnTo>
                <a:lnTo>
                  <a:pt x="3980" y="579"/>
                </a:lnTo>
                <a:lnTo>
                  <a:pt x="3993" y="579"/>
                </a:lnTo>
                <a:lnTo>
                  <a:pt x="4005" y="579"/>
                </a:lnTo>
                <a:lnTo>
                  <a:pt x="4018" y="566"/>
                </a:lnTo>
                <a:lnTo>
                  <a:pt x="4025" y="579"/>
                </a:lnTo>
                <a:lnTo>
                  <a:pt x="4076" y="585"/>
                </a:lnTo>
                <a:lnTo>
                  <a:pt x="4102" y="592"/>
                </a:lnTo>
                <a:lnTo>
                  <a:pt x="4128" y="598"/>
                </a:lnTo>
                <a:lnTo>
                  <a:pt x="4134" y="592"/>
                </a:lnTo>
                <a:lnTo>
                  <a:pt x="4179" y="598"/>
                </a:lnTo>
                <a:lnTo>
                  <a:pt x="4211" y="605"/>
                </a:lnTo>
                <a:lnTo>
                  <a:pt x="4224" y="605"/>
                </a:lnTo>
                <a:lnTo>
                  <a:pt x="4243" y="611"/>
                </a:lnTo>
                <a:lnTo>
                  <a:pt x="4275" y="618"/>
                </a:lnTo>
                <a:lnTo>
                  <a:pt x="4391" y="618"/>
                </a:lnTo>
                <a:lnTo>
                  <a:pt x="4398" y="605"/>
                </a:lnTo>
                <a:lnTo>
                  <a:pt x="4404" y="618"/>
                </a:lnTo>
                <a:lnTo>
                  <a:pt x="4526" y="618"/>
                </a:lnTo>
                <a:lnTo>
                  <a:pt x="4526" y="611"/>
                </a:lnTo>
                <a:lnTo>
                  <a:pt x="4526" y="605"/>
                </a:lnTo>
                <a:lnTo>
                  <a:pt x="4513" y="611"/>
                </a:lnTo>
                <a:lnTo>
                  <a:pt x="4513" y="605"/>
                </a:lnTo>
                <a:lnTo>
                  <a:pt x="4513" y="598"/>
                </a:lnTo>
                <a:lnTo>
                  <a:pt x="4520" y="592"/>
                </a:lnTo>
                <a:lnTo>
                  <a:pt x="4539" y="592"/>
                </a:lnTo>
                <a:lnTo>
                  <a:pt x="4584" y="618"/>
                </a:lnTo>
                <a:lnTo>
                  <a:pt x="4603" y="618"/>
                </a:lnTo>
                <a:lnTo>
                  <a:pt x="4545" y="585"/>
                </a:lnTo>
                <a:lnTo>
                  <a:pt x="4571" y="566"/>
                </a:lnTo>
                <a:lnTo>
                  <a:pt x="4616" y="547"/>
                </a:lnTo>
                <a:lnTo>
                  <a:pt x="4623" y="540"/>
                </a:lnTo>
                <a:lnTo>
                  <a:pt x="4635" y="534"/>
                </a:lnTo>
                <a:lnTo>
                  <a:pt x="4648" y="534"/>
                </a:lnTo>
                <a:lnTo>
                  <a:pt x="4668" y="534"/>
                </a:lnTo>
                <a:lnTo>
                  <a:pt x="4693" y="521"/>
                </a:lnTo>
                <a:lnTo>
                  <a:pt x="4790" y="495"/>
                </a:lnTo>
                <a:lnTo>
                  <a:pt x="5433" y="495"/>
                </a:lnTo>
                <a:lnTo>
                  <a:pt x="3999" y="534"/>
                </a:lnTo>
                <a:lnTo>
                  <a:pt x="3980" y="540"/>
                </a:lnTo>
                <a:lnTo>
                  <a:pt x="3967" y="540"/>
                </a:lnTo>
                <a:lnTo>
                  <a:pt x="3941" y="534"/>
                </a:lnTo>
                <a:lnTo>
                  <a:pt x="3915" y="521"/>
                </a:lnTo>
                <a:lnTo>
                  <a:pt x="3838" y="508"/>
                </a:lnTo>
                <a:lnTo>
                  <a:pt x="3806" y="495"/>
                </a:lnTo>
                <a:lnTo>
                  <a:pt x="3793" y="495"/>
                </a:lnTo>
                <a:lnTo>
                  <a:pt x="3742" y="483"/>
                </a:lnTo>
                <a:lnTo>
                  <a:pt x="3710" y="476"/>
                </a:lnTo>
                <a:lnTo>
                  <a:pt x="3684" y="476"/>
                </a:lnTo>
                <a:lnTo>
                  <a:pt x="3658" y="470"/>
                </a:lnTo>
                <a:lnTo>
                  <a:pt x="3620" y="457"/>
                </a:lnTo>
                <a:lnTo>
                  <a:pt x="3594" y="450"/>
                </a:lnTo>
                <a:lnTo>
                  <a:pt x="3568" y="450"/>
                </a:lnTo>
                <a:lnTo>
                  <a:pt x="3562" y="444"/>
                </a:lnTo>
                <a:lnTo>
                  <a:pt x="3600" y="438"/>
                </a:lnTo>
                <a:lnTo>
                  <a:pt x="3678" y="438"/>
                </a:lnTo>
                <a:lnTo>
                  <a:pt x="3761" y="450"/>
                </a:lnTo>
                <a:lnTo>
                  <a:pt x="3787" y="457"/>
                </a:lnTo>
                <a:lnTo>
                  <a:pt x="3819" y="470"/>
                </a:lnTo>
                <a:lnTo>
                  <a:pt x="3832" y="476"/>
                </a:lnTo>
                <a:lnTo>
                  <a:pt x="3838" y="476"/>
                </a:lnTo>
                <a:lnTo>
                  <a:pt x="3870" y="489"/>
                </a:lnTo>
                <a:lnTo>
                  <a:pt x="3883" y="489"/>
                </a:lnTo>
                <a:lnTo>
                  <a:pt x="3903" y="495"/>
                </a:lnTo>
                <a:lnTo>
                  <a:pt x="4031" y="521"/>
                </a:lnTo>
                <a:lnTo>
                  <a:pt x="4018" y="528"/>
                </a:lnTo>
                <a:lnTo>
                  <a:pt x="3999" y="534"/>
                </a:lnTo>
                <a:lnTo>
                  <a:pt x="5433" y="495"/>
                </a:lnTo>
                <a:lnTo>
                  <a:pt x="4288" y="592"/>
                </a:lnTo>
                <a:lnTo>
                  <a:pt x="4243" y="598"/>
                </a:lnTo>
                <a:lnTo>
                  <a:pt x="4224" y="598"/>
                </a:lnTo>
                <a:lnTo>
                  <a:pt x="4205" y="592"/>
                </a:lnTo>
                <a:lnTo>
                  <a:pt x="4173" y="585"/>
                </a:lnTo>
                <a:lnTo>
                  <a:pt x="4115" y="579"/>
                </a:lnTo>
                <a:lnTo>
                  <a:pt x="4083" y="560"/>
                </a:lnTo>
                <a:lnTo>
                  <a:pt x="4070" y="560"/>
                </a:lnTo>
                <a:lnTo>
                  <a:pt x="4057" y="553"/>
                </a:lnTo>
                <a:lnTo>
                  <a:pt x="4070" y="553"/>
                </a:lnTo>
                <a:lnTo>
                  <a:pt x="4115" y="540"/>
                </a:lnTo>
                <a:lnTo>
                  <a:pt x="4147" y="547"/>
                </a:lnTo>
                <a:lnTo>
                  <a:pt x="4198" y="553"/>
                </a:lnTo>
                <a:lnTo>
                  <a:pt x="4211" y="560"/>
                </a:lnTo>
                <a:lnTo>
                  <a:pt x="4243" y="566"/>
                </a:lnTo>
                <a:lnTo>
                  <a:pt x="4288" y="592"/>
                </a:lnTo>
                <a:lnTo>
                  <a:pt x="4295" y="592"/>
                </a:lnTo>
                <a:lnTo>
                  <a:pt x="4288" y="592"/>
                </a:lnTo>
                <a:lnTo>
                  <a:pt x="5433" y="495"/>
                </a:lnTo>
                <a:lnTo>
                  <a:pt x="4443" y="412"/>
                </a:lnTo>
                <a:lnTo>
                  <a:pt x="4449" y="418"/>
                </a:lnTo>
                <a:lnTo>
                  <a:pt x="4462" y="418"/>
                </a:lnTo>
                <a:lnTo>
                  <a:pt x="4455" y="418"/>
                </a:lnTo>
                <a:lnTo>
                  <a:pt x="4449" y="412"/>
                </a:lnTo>
                <a:lnTo>
                  <a:pt x="4443" y="412"/>
                </a:lnTo>
                <a:lnTo>
                  <a:pt x="5433" y="495"/>
                </a:lnTo>
                <a:lnTo>
                  <a:pt x="3973" y="373"/>
                </a:lnTo>
                <a:lnTo>
                  <a:pt x="3967" y="373"/>
                </a:lnTo>
                <a:lnTo>
                  <a:pt x="3954" y="380"/>
                </a:lnTo>
                <a:lnTo>
                  <a:pt x="3967" y="380"/>
                </a:lnTo>
                <a:lnTo>
                  <a:pt x="3986" y="380"/>
                </a:lnTo>
                <a:lnTo>
                  <a:pt x="4038" y="393"/>
                </a:lnTo>
                <a:lnTo>
                  <a:pt x="4057" y="399"/>
                </a:lnTo>
                <a:lnTo>
                  <a:pt x="4076" y="399"/>
                </a:lnTo>
                <a:lnTo>
                  <a:pt x="4076" y="405"/>
                </a:lnTo>
                <a:lnTo>
                  <a:pt x="4083" y="405"/>
                </a:lnTo>
                <a:lnTo>
                  <a:pt x="4089" y="405"/>
                </a:lnTo>
                <a:lnTo>
                  <a:pt x="4095" y="405"/>
                </a:lnTo>
                <a:lnTo>
                  <a:pt x="4095" y="412"/>
                </a:lnTo>
                <a:lnTo>
                  <a:pt x="4102" y="412"/>
                </a:lnTo>
                <a:lnTo>
                  <a:pt x="4108" y="412"/>
                </a:lnTo>
                <a:lnTo>
                  <a:pt x="4115" y="418"/>
                </a:lnTo>
                <a:lnTo>
                  <a:pt x="4121" y="418"/>
                </a:lnTo>
                <a:lnTo>
                  <a:pt x="4121" y="405"/>
                </a:lnTo>
                <a:lnTo>
                  <a:pt x="4115" y="399"/>
                </a:lnTo>
                <a:lnTo>
                  <a:pt x="4115" y="405"/>
                </a:lnTo>
                <a:lnTo>
                  <a:pt x="4108" y="405"/>
                </a:lnTo>
                <a:lnTo>
                  <a:pt x="4102" y="399"/>
                </a:lnTo>
                <a:lnTo>
                  <a:pt x="4095" y="393"/>
                </a:lnTo>
                <a:lnTo>
                  <a:pt x="4057" y="386"/>
                </a:lnTo>
                <a:lnTo>
                  <a:pt x="4031" y="380"/>
                </a:lnTo>
                <a:lnTo>
                  <a:pt x="3999" y="373"/>
                </a:lnTo>
                <a:lnTo>
                  <a:pt x="3993" y="367"/>
                </a:lnTo>
                <a:lnTo>
                  <a:pt x="3986" y="367"/>
                </a:lnTo>
                <a:lnTo>
                  <a:pt x="3980" y="367"/>
                </a:lnTo>
                <a:lnTo>
                  <a:pt x="3980" y="373"/>
                </a:lnTo>
                <a:lnTo>
                  <a:pt x="3973" y="373"/>
                </a:lnTo>
                <a:lnTo>
                  <a:pt x="5433" y="495"/>
                </a:lnTo>
                <a:lnTo>
                  <a:pt x="2347" y="521"/>
                </a:lnTo>
                <a:lnTo>
                  <a:pt x="2340" y="521"/>
                </a:lnTo>
                <a:lnTo>
                  <a:pt x="2328" y="521"/>
                </a:lnTo>
                <a:lnTo>
                  <a:pt x="2334" y="528"/>
                </a:lnTo>
                <a:lnTo>
                  <a:pt x="2347" y="521"/>
                </a:lnTo>
                <a:lnTo>
                  <a:pt x="5433" y="495"/>
                </a:lnTo>
                <a:lnTo>
                  <a:pt x="2469" y="592"/>
                </a:lnTo>
                <a:lnTo>
                  <a:pt x="2475" y="585"/>
                </a:lnTo>
                <a:lnTo>
                  <a:pt x="2482" y="585"/>
                </a:lnTo>
                <a:lnTo>
                  <a:pt x="2475" y="579"/>
                </a:lnTo>
                <a:lnTo>
                  <a:pt x="2456" y="585"/>
                </a:lnTo>
                <a:lnTo>
                  <a:pt x="2443" y="592"/>
                </a:lnTo>
                <a:lnTo>
                  <a:pt x="2469" y="592"/>
                </a:lnTo>
                <a:lnTo>
                  <a:pt x="5433" y="495"/>
                </a:lnTo>
                <a:lnTo>
                  <a:pt x="2315" y="540"/>
                </a:lnTo>
                <a:lnTo>
                  <a:pt x="2302" y="540"/>
                </a:lnTo>
                <a:lnTo>
                  <a:pt x="2302" y="547"/>
                </a:lnTo>
                <a:lnTo>
                  <a:pt x="2315" y="547"/>
                </a:lnTo>
                <a:lnTo>
                  <a:pt x="2315" y="540"/>
                </a:lnTo>
                <a:lnTo>
                  <a:pt x="5433" y="495"/>
                </a:lnTo>
                <a:lnTo>
                  <a:pt x="2276" y="521"/>
                </a:lnTo>
                <a:lnTo>
                  <a:pt x="2257" y="521"/>
                </a:lnTo>
                <a:lnTo>
                  <a:pt x="2250" y="521"/>
                </a:lnTo>
                <a:lnTo>
                  <a:pt x="2257" y="521"/>
                </a:lnTo>
                <a:lnTo>
                  <a:pt x="2270" y="521"/>
                </a:lnTo>
                <a:lnTo>
                  <a:pt x="2276" y="521"/>
                </a:lnTo>
                <a:lnTo>
                  <a:pt x="5433" y="495"/>
                </a:lnTo>
                <a:lnTo>
                  <a:pt x="2610" y="566"/>
                </a:lnTo>
                <a:lnTo>
                  <a:pt x="2610" y="560"/>
                </a:lnTo>
                <a:lnTo>
                  <a:pt x="2604" y="553"/>
                </a:lnTo>
                <a:lnTo>
                  <a:pt x="2598" y="553"/>
                </a:lnTo>
                <a:lnTo>
                  <a:pt x="2598" y="560"/>
                </a:lnTo>
                <a:lnTo>
                  <a:pt x="2598" y="566"/>
                </a:lnTo>
                <a:lnTo>
                  <a:pt x="2610" y="566"/>
                </a:lnTo>
                <a:lnTo>
                  <a:pt x="5433" y="495"/>
                </a:lnTo>
                <a:lnTo>
                  <a:pt x="2893" y="515"/>
                </a:lnTo>
                <a:lnTo>
                  <a:pt x="2906" y="502"/>
                </a:lnTo>
                <a:lnTo>
                  <a:pt x="2900" y="502"/>
                </a:lnTo>
                <a:lnTo>
                  <a:pt x="2880" y="508"/>
                </a:lnTo>
                <a:lnTo>
                  <a:pt x="2880" y="515"/>
                </a:lnTo>
                <a:lnTo>
                  <a:pt x="2880" y="508"/>
                </a:lnTo>
                <a:lnTo>
                  <a:pt x="2900" y="495"/>
                </a:lnTo>
                <a:lnTo>
                  <a:pt x="2906" y="489"/>
                </a:lnTo>
                <a:lnTo>
                  <a:pt x="2913" y="489"/>
                </a:lnTo>
                <a:lnTo>
                  <a:pt x="2900" y="489"/>
                </a:lnTo>
                <a:lnTo>
                  <a:pt x="2887" y="495"/>
                </a:lnTo>
                <a:lnTo>
                  <a:pt x="2880" y="502"/>
                </a:lnTo>
                <a:lnTo>
                  <a:pt x="2874" y="502"/>
                </a:lnTo>
                <a:lnTo>
                  <a:pt x="2855" y="495"/>
                </a:lnTo>
                <a:lnTo>
                  <a:pt x="2855" y="502"/>
                </a:lnTo>
                <a:lnTo>
                  <a:pt x="2855" y="508"/>
                </a:lnTo>
                <a:lnTo>
                  <a:pt x="2842" y="508"/>
                </a:lnTo>
                <a:lnTo>
                  <a:pt x="2835" y="515"/>
                </a:lnTo>
                <a:lnTo>
                  <a:pt x="2835" y="521"/>
                </a:lnTo>
                <a:lnTo>
                  <a:pt x="2842" y="521"/>
                </a:lnTo>
                <a:lnTo>
                  <a:pt x="2848" y="521"/>
                </a:lnTo>
                <a:lnTo>
                  <a:pt x="2874" y="515"/>
                </a:lnTo>
                <a:lnTo>
                  <a:pt x="2880" y="515"/>
                </a:lnTo>
                <a:lnTo>
                  <a:pt x="2874" y="521"/>
                </a:lnTo>
                <a:lnTo>
                  <a:pt x="2868" y="521"/>
                </a:lnTo>
                <a:lnTo>
                  <a:pt x="2861" y="521"/>
                </a:lnTo>
                <a:lnTo>
                  <a:pt x="2868" y="521"/>
                </a:lnTo>
                <a:lnTo>
                  <a:pt x="2874" y="521"/>
                </a:lnTo>
                <a:lnTo>
                  <a:pt x="2880" y="521"/>
                </a:lnTo>
                <a:lnTo>
                  <a:pt x="2880" y="515"/>
                </a:lnTo>
                <a:lnTo>
                  <a:pt x="2880" y="515"/>
                </a:lnTo>
                <a:lnTo>
                  <a:pt x="2887" y="521"/>
                </a:lnTo>
                <a:lnTo>
                  <a:pt x="2893" y="521"/>
                </a:lnTo>
                <a:lnTo>
                  <a:pt x="2913" y="521"/>
                </a:lnTo>
                <a:lnTo>
                  <a:pt x="2919" y="521"/>
                </a:lnTo>
                <a:lnTo>
                  <a:pt x="2913" y="521"/>
                </a:lnTo>
                <a:lnTo>
                  <a:pt x="2900" y="521"/>
                </a:lnTo>
                <a:lnTo>
                  <a:pt x="2893" y="515"/>
                </a:lnTo>
                <a:lnTo>
                  <a:pt x="5433" y="495"/>
                </a:lnTo>
                <a:lnTo>
                  <a:pt x="2810" y="489"/>
                </a:lnTo>
                <a:lnTo>
                  <a:pt x="2810" y="483"/>
                </a:lnTo>
                <a:lnTo>
                  <a:pt x="2803" y="483"/>
                </a:lnTo>
                <a:lnTo>
                  <a:pt x="2797" y="483"/>
                </a:lnTo>
                <a:lnTo>
                  <a:pt x="2803" y="489"/>
                </a:lnTo>
                <a:lnTo>
                  <a:pt x="2810" y="489"/>
                </a:lnTo>
                <a:lnTo>
                  <a:pt x="5433" y="495"/>
                </a:lnTo>
                <a:lnTo>
                  <a:pt x="2636" y="553"/>
                </a:lnTo>
                <a:lnTo>
                  <a:pt x="2636" y="547"/>
                </a:lnTo>
                <a:lnTo>
                  <a:pt x="2636" y="560"/>
                </a:lnTo>
                <a:lnTo>
                  <a:pt x="2636" y="553"/>
                </a:lnTo>
                <a:lnTo>
                  <a:pt x="5433" y="495"/>
                </a:lnTo>
                <a:lnTo>
                  <a:pt x="2231" y="521"/>
                </a:lnTo>
                <a:lnTo>
                  <a:pt x="2199" y="521"/>
                </a:lnTo>
                <a:lnTo>
                  <a:pt x="2186" y="528"/>
                </a:lnTo>
                <a:lnTo>
                  <a:pt x="2199" y="528"/>
                </a:lnTo>
                <a:lnTo>
                  <a:pt x="2218" y="534"/>
                </a:lnTo>
                <a:lnTo>
                  <a:pt x="2231" y="521"/>
                </a:lnTo>
                <a:lnTo>
                  <a:pt x="5433" y="495"/>
                </a:lnTo>
                <a:lnTo>
                  <a:pt x="2745" y="528"/>
                </a:lnTo>
                <a:lnTo>
                  <a:pt x="2745" y="534"/>
                </a:lnTo>
                <a:lnTo>
                  <a:pt x="2758" y="528"/>
                </a:lnTo>
                <a:lnTo>
                  <a:pt x="2752" y="528"/>
                </a:lnTo>
                <a:lnTo>
                  <a:pt x="2745" y="528"/>
                </a:lnTo>
                <a:lnTo>
                  <a:pt x="5433" y="495"/>
                </a:lnTo>
                <a:lnTo>
                  <a:pt x="2668" y="547"/>
                </a:lnTo>
                <a:lnTo>
                  <a:pt x="2662" y="547"/>
                </a:lnTo>
                <a:lnTo>
                  <a:pt x="2655" y="547"/>
                </a:lnTo>
                <a:lnTo>
                  <a:pt x="2662" y="553"/>
                </a:lnTo>
                <a:lnTo>
                  <a:pt x="2668" y="553"/>
                </a:lnTo>
                <a:lnTo>
                  <a:pt x="2668" y="547"/>
                </a:lnTo>
                <a:lnTo>
                  <a:pt x="5433" y="495"/>
                </a:lnTo>
                <a:lnTo>
                  <a:pt x="2803" y="521"/>
                </a:lnTo>
                <a:lnTo>
                  <a:pt x="2790" y="521"/>
                </a:lnTo>
                <a:lnTo>
                  <a:pt x="2784" y="521"/>
                </a:lnTo>
                <a:lnTo>
                  <a:pt x="2778" y="528"/>
                </a:lnTo>
                <a:lnTo>
                  <a:pt x="2784" y="528"/>
                </a:lnTo>
                <a:lnTo>
                  <a:pt x="2790" y="534"/>
                </a:lnTo>
                <a:lnTo>
                  <a:pt x="2803" y="534"/>
                </a:lnTo>
                <a:lnTo>
                  <a:pt x="2810" y="528"/>
                </a:lnTo>
                <a:lnTo>
                  <a:pt x="2816" y="521"/>
                </a:lnTo>
                <a:lnTo>
                  <a:pt x="2810" y="521"/>
                </a:lnTo>
                <a:lnTo>
                  <a:pt x="2803" y="521"/>
                </a:lnTo>
                <a:lnTo>
                  <a:pt x="5433" y="495"/>
                </a:lnTo>
                <a:lnTo>
                  <a:pt x="1460" y="605"/>
                </a:lnTo>
                <a:lnTo>
                  <a:pt x="1453" y="611"/>
                </a:lnTo>
                <a:lnTo>
                  <a:pt x="1453" y="618"/>
                </a:lnTo>
                <a:lnTo>
                  <a:pt x="1460" y="618"/>
                </a:lnTo>
                <a:lnTo>
                  <a:pt x="1466" y="618"/>
                </a:lnTo>
                <a:lnTo>
                  <a:pt x="1479" y="618"/>
                </a:lnTo>
                <a:lnTo>
                  <a:pt x="1460" y="605"/>
                </a:lnTo>
                <a:lnTo>
                  <a:pt x="5433" y="495"/>
                </a:lnTo>
                <a:lnTo>
                  <a:pt x="161" y="585"/>
                </a:lnTo>
                <a:lnTo>
                  <a:pt x="161" y="592"/>
                </a:lnTo>
                <a:lnTo>
                  <a:pt x="168" y="592"/>
                </a:lnTo>
                <a:lnTo>
                  <a:pt x="168" y="585"/>
                </a:lnTo>
                <a:lnTo>
                  <a:pt x="161" y="585"/>
                </a:lnTo>
                <a:lnTo>
                  <a:pt x="5433" y="495"/>
                </a:lnTo>
                <a:lnTo>
                  <a:pt x="4899" y="450"/>
                </a:lnTo>
                <a:lnTo>
                  <a:pt x="4880" y="476"/>
                </a:lnTo>
                <a:lnTo>
                  <a:pt x="4905" y="476"/>
                </a:lnTo>
                <a:lnTo>
                  <a:pt x="4905" y="470"/>
                </a:lnTo>
                <a:lnTo>
                  <a:pt x="4912" y="450"/>
                </a:lnTo>
                <a:lnTo>
                  <a:pt x="4905" y="450"/>
                </a:lnTo>
                <a:lnTo>
                  <a:pt x="4899" y="450"/>
                </a:lnTo>
                <a:lnTo>
                  <a:pt x="5433" y="495"/>
                </a:lnTo>
                <a:lnTo>
                  <a:pt x="20" y="598"/>
                </a:lnTo>
                <a:lnTo>
                  <a:pt x="65" y="618"/>
                </a:lnTo>
                <a:lnTo>
                  <a:pt x="84" y="618"/>
                </a:lnTo>
                <a:lnTo>
                  <a:pt x="13" y="585"/>
                </a:lnTo>
                <a:lnTo>
                  <a:pt x="20" y="598"/>
                </a:lnTo>
                <a:lnTo>
                  <a:pt x="5433" y="495"/>
                </a:lnTo>
                <a:lnTo>
                  <a:pt x="225" y="585"/>
                </a:lnTo>
                <a:lnTo>
                  <a:pt x="180" y="553"/>
                </a:lnTo>
                <a:lnTo>
                  <a:pt x="161" y="547"/>
                </a:lnTo>
                <a:lnTo>
                  <a:pt x="161" y="553"/>
                </a:lnTo>
                <a:lnTo>
                  <a:pt x="180" y="566"/>
                </a:lnTo>
                <a:lnTo>
                  <a:pt x="206" y="585"/>
                </a:lnTo>
                <a:lnTo>
                  <a:pt x="258" y="618"/>
                </a:lnTo>
                <a:lnTo>
                  <a:pt x="270" y="618"/>
                </a:lnTo>
                <a:lnTo>
                  <a:pt x="245" y="605"/>
                </a:lnTo>
                <a:lnTo>
                  <a:pt x="225" y="585"/>
                </a:lnTo>
                <a:lnTo>
                  <a:pt x="5433" y="495"/>
                </a:lnTo>
                <a:lnTo>
                  <a:pt x="2051" y="483"/>
                </a:lnTo>
                <a:lnTo>
                  <a:pt x="2045" y="483"/>
                </a:lnTo>
                <a:lnTo>
                  <a:pt x="2032" y="489"/>
                </a:lnTo>
                <a:lnTo>
                  <a:pt x="1987" y="483"/>
                </a:lnTo>
                <a:lnTo>
                  <a:pt x="1980" y="489"/>
                </a:lnTo>
                <a:lnTo>
                  <a:pt x="1980" y="495"/>
                </a:lnTo>
                <a:lnTo>
                  <a:pt x="1993" y="495"/>
                </a:lnTo>
                <a:lnTo>
                  <a:pt x="2032" y="495"/>
                </a:lnTo>
                <a:lnTo>
                  <a:pt x="2045" y="489"/>
                </a:lnTo>
                <a:lnTo>
                  <a:pt x="2051" y="483"/>
                </a:lnTo>
                <a:lnTo>
                  <a:pt x="5433" y="495"/>
                </a:lnTo>
                <a:lnTo>
                  <a:pt x="2025" y="592"/>
                </a:lnTo>
                <a:lnTo>
                  <a:pt x="2019" y="592"/>
                </a:lnTo>
                <a:lnTo>
                  <a:pt x="2006" y="592"/>
                </a:lnTo>
                <a:lnTo>
                  <a:pt x="2006" y="598"/>
                </a:lnTo>
                <a:lnTo>
                  <a:pt x="2025" y="592"/>
                </a:lnTo>
                <a:lnTo>
                  <a:pt x="2032" y="592"/>
                </a:lnTo>
                <a:lnTo>
                  <a:pt x="2025" y="592"/>
                </a:lnTo>
                <a:lnTo>
                  <a:pt x="5433" y="495"/>
                </a:lnTo>
                <a:lnTo>
                  <a:pt x="2655" y="579"/>
                </a:lnTo>
                <a:lnTo>
                  <a:pt x="2610" y="585"/>
                </a:lnTo>
                <a:lnTo>
                  <a:pt x="2578" y="598"/>
                </a:lnTo>
                <a:lnTo>
                  <a:pt x="2540" y="598"/>
                </a:lnTo>
                <a:lnTo>
                  <a:pt x="2469" y="605"/>
                </a:lnTo>
                <a:lnTo>
                  <a:pt x="2430" y="611"/>
                </a:lnTo>
                <a:lnTo>
                  <a:pt x="2418" y="611"/>
                </a:lnTo>
                <a:lnTo>
                  <a:pt x="2398" y="611"/>
                </a:lnTo>
                <a:lnTo>
                  <a:pt x="2379" y="605"/>
                </a:lnTo>
                <a:lnTo>
                  <a:pt x="2360" y="605"/>
                </a:lnTo>
                <a:lnTo>
                  <a:pt x="2302" y="605"/>
                </a:lnTo>
                <a:lnTo>
                  <a:pt x="2257" y="592"/>
                </a:lnTo>
                <a:lnTo>
                  <a:pt x="2199" y="579"/>
                </a:lnTo>
                <a:lnTo>
                  <a:pt x="2167" y="566"/>
                </a:lnTo>
                <a:lnTo>
                  <a:pt x="2148" y="560"/>
                </a:lnTo>
                <a:lnTo>
                  <a:pt x="2109" y="553"/>
                </a:lnTo>
                <a:lnTo>
                  <a:pt x="2064" y="547"/>
                </a:lnTo>
                <a:lnTo>
                  <a:pt x="2045" y="540"/>
                </a:lnTo>
                <a:lnTo>
                  <a:pt x="2070" y="553"/>
                </a:lnTo>
                <a:lnTo>
                  <a:pt x="2109" y="560"/>
                </a:lnTo>
                <a:lnTo>
                  <a:pt x="2148" y="579"/>
                </a:lnTo>
                <a:lnTo>
                  <a:pt x="2225" y="598"/>
                </a:lnTo>
                <a:lnTo>
                  <a:pt x="2295" y="618"/>
                </a:lnTo>
                <a:lnTo>
                  <a:pt x="2578" y="618"/>
                </a:lnTo>
                <a:lnTo>
                  <a:pt x="2610" y="598"/>
                </a:lnTo>
                <a:lnTo>
                  <a:pt x="2643" y="585"/>
                </a:lnTo>
                <a:lnTo>
                  <a:pt x="2655" y="585"/>
                </a:lnTo>
                <a:lnTo>
                  <a:pt x="2688" y="598"/>
                </a:lnTo>
                <a:lnTo>
                  <a:pt x="2668" y="579"/>
                </a:lnTo>
                <a:lnTo>
                  <a:pt x="2707" y="566"/>
                </a:lnTo>
                <a:lnTo>
                  <a:pt x="2655" y="579"/>
                </a:lnTo>
                <a:lnTo>
                  <a:pt x="5433" y="495"/>
                </a:lnTo>
                <a:lnTo>
                  <a:pt x="2154" y="528"/>
                </a:lnTo>
                <a:lnTo>
                  <a:pt x="2148" y="528"/>
                </a:lnTo>
                <a:lnTo>
                  <a:pt x="2141" y="528"/>
                </a:lnTo>
                <a:lnTo>
                  <a:pt x="2135" y="528"/>
                </a:lnTo>
                <a:lnTo>
                  <a:pt x="2141" y="534"/>
                </a:lnTo>
                <a:lnTo>
                  <a:pt x="2154" y="528"/>
                </a:lnTo>
                <a:lnTo>
                  <a:pt x="5433" y="495"/>
                </a:lnTo>
                <a:lnTo>
                  <a:pt x="193" y="605"/>
                </a:lnTo>
                <a:lnTo>
                  <a:pt x="187" y="598"/>
                </a:lnTo>
                <a:lnTo>
                  <a:pt x="180" y="598"/>
                </a:lnTo>
                <a:lnTo>
                  <a:pt x="187" y="605"/>
                </a:lnTo>
                <a:lnTo>
                  <a:pt x="200" y="618"/>
                </a:lnTo>
                <a:lnTo>
                  <a:pt x="213" y="618"/>
                </a:lnTo>
                <a:lnTo>
                  <a:pt x="193" y="605"/>
                </a:lnTo>
                <a:lnTo>
                  <a:pt x="5433" y="495"/>
                </a:lnTo>
                <a:lnTo>
                  <a:pt x="4719" y="470"/>
                </a:lnTo>
                <a:lnTo>
                  <a:pt x="4738" y="470"/>
                </a:lnTo>
                <a:lnTo>
                  <a:pt x="4745" y="476"/>
                </a:lnTo>
                <a:lnTo>
                  <a:pt x="4751" y="470"/>
                </a:lnTo>
                <a:lnTo>
                  <a:pt x="4758" y="470"/>
                </a:lnTo>
                <a:lnTo>
                  <a:pt x="4764" y="476"/>
                </a:lnTo>
                <a:lnTo>
                  <a:pt x="4777" y="476"/>
                </a:lnTo>
                <a:lnTo>
                  <a:pt x="4796" y="470"/>
                </a:lnTo>
                <a:lnTo>
                  <a:pt x="4790" y="470"/>
                </a:lnTo>
                <a:lnTo>
                  <a:pt x="4777" y="457"/>
                </a:lnTo>
                <a:lnTo>
                  <a:pt x="4764" y="457"/>
                </a:lnTo>
                <a:lnTo>
                  <a:pt x="4738" y="457"/>
                </a:lnTo>
                <a:lnTo>
                  <a:pt x="4725" y="457"/>
                </a:lnTo>
                <a:lnTo>
                  <a:pt x="4706" y="457"/>
                </a:lnTo>
                <a:lnTo>
                  <a:pt x="4693" y="457"/>
                </a:lnTo>
                <a:lnTo>
                  <a:pt x="4700" y="470"/>
                </a:lnTo>
                <a:lnTo>
                  <a:pt x="4719" y="470"/>
                </a:lnTo>
                <a:lnTo>
                  <a:pt x="5433" y="495"/>
                </a:lnTo>
                <a:lnTo>
                  <a:pt x="4899" y="251"/>
                </a:lnTo>
                <a:lnTo>
                  <a:pt x="4899" y="245"/>
                </a:lnTo>
                <a:lnTo>
                  <a:pt x="4893" y="245"/>
                </a:lnTo>
                <a:lnTo>
                  <a:pt x="4867" y="245"/>
                </a:lnTo>
                <a:lnTo>
                  <a:pt x="4815" y="238"/>
                </a:lnTo>
                <a:lnTo>
                  <a:pt x="4770" y="245"/>
                </a:lnTo>
                <a:lnTo>
                  <a:pt x="4758" y="245"/>
                </a:lnTo>
                <a:lnTo>
                  <a:pt x="4751" y="245"/>
                </a:lnTo>
                <a:lnTo>
                  <a:pt x="4738" y="251"/>
                </a:lnTo>
                <a:lnTo>
                  <a:pt x="4725" y="264"/>
                </a:lnTo>
                <a:lnTo>
                  <a:pt x="4732" y="270"/>
                </a:lnTo>
                <a:lnTo>
                  <a:pt x="4751" y="270"/>
                </a:lnTo>
                <a:lnTo>
                  <a:pt x="4758" y="264"/>
                </a:lnTo>
                <a:lnTo>
                  <a:pt x="4770" y="264"/>
                </a:lnTo>
                <a:lnTo>
                  <a:pt x="4809" y="264"/>
                </a:lnTo>
                <a:lnTo>
                  <a:pt x="4860" y="264"/>
                </a:lnTo>
                <a:lnTo>
                  <a:pt x="4880" y="264"/>
                </a:lnTo>
                <a:lnTo>
                  <a:pt x="4899" y="251"/>
                </a:lnTo>
                <a:lnTo>
                  <a:pt x="5433" y="495"/>
                </a:lnTo>
                <a:lnTo>
                  <a:pt x="4719" y="380"/>
                </a:lnTo>
                <a:lnTo>
                  <a:pt x="4706" y="373"/>
                </a:lnTo>
                <a:lnTo>
                  <a:pt x="4700" y="373"/>
                </a:lnTo>
                <a:lnTo>
                  <a:pt x="4700" y="380"/>
                </a:lnTo>
                <a:lnTo>
                  <a:pt x="4700" y="386"/>
                </a:lnTo>
                <a:lnTo>
                  <a:pt x="4706" y="393"/>
                </a:lnTo>
                <a:lnTo>
                  <a:pt x="4738" y="393"/>
                </a:lnTo>
                <a:lnTo>
                  <a:pt x="4725" y="380"/>
                </a:lnTo>
                <a:lnTo>
                  <a:pt x="4719" y="380"/>
                </a:lnTo>
                <a:lnTo>
                  <a:pt x="5433" y="495"/>
                </a:lnTo>
                <a:lnTo>
                  <a:pt x="5220" y="450"/>
                </a:lnTo>
                <a:lnTo>
                  <a:pt x="5246" y="438"/>
                </a:lnTo>
                <a:lnTo>
                  <a:pt x="5272" y="431"/>
                </a:lnTo>
                <a:lnTo>
                  <a:pt x="5278" y="425"/>
                </a:lnTo>
                <a:lnTo>
                  <a:pt x="5278" y="418"/>
                </a:lnTo>
                <a:lnTo>
                  <a:pt x="5272" y="418"/>
                </a:lnTo>
                <a:lnTo>
                  <a:pt x="5259" y="425"/>
                </a:lnTo>
                <a:lnTo>
                  <a:pt x="5227" y="438"/>
                </a:lnTo>
                <a:lnTo>
                  <a:pt x="5214" y="444"/>
                </a:lnTo>
                <a:lnTo>
                  <a:pt x="5214" y="450"/>
                </a:lnTo>
                <a:lnTo>
                  <a:pt x="5188" y="457"/>
                </a:lnTo>
                <a:lnTo>
                  <a:pt x="5175" y="457"/>
                </a:lnTo>
                <a:lnTo>
                  <a:pt x="5175" y="450"/>
                </a:lnTo>
                <a:lnTo>
                  <a:pt x="5169" y="450"/>
                </a:lnTo>
                <a:lnTo>
                  <a:pt x="5163" y="450"/>
                </a:lnTo>
                <a:lnTo>
                  <a:pt x="5156" y="470"/>
                </a:lnTo>
                <a:lnTo>
                  <a:pt x="5137" y="483"/>
                </a:lnTo>
                <a:lnTo>
                  <a:pt x="5118" y="495"/>
                </a:lnTo>
                <a:lnTo>
                  <a:pt x="5111" y="495"/>
                </a:lnTo>
                <a:lnTo>
                  <a:pt x="5098" y="495"/>
                </a:lnTo>
                <a:lnTo>
                  <a:pt x="5085" y="502"/>
                </a:lnTo>
                <a:lnTo>
                  <a:pt x="5085" y="508"/>
                </a:lnTo>
                <a:lnTo>
                  <a:pt x="5073" y="521"/>
                </a:lnTo>
                <a:lnTo>
                  <a:pt x="5066" y="521"/>
                </a:lnTo>
                <a:lnTo>
                  <a:pt x="5066" y="521"/>
                </a:lnTo>
                <a:lnTo>
                  <a:pt x="5060" y="521"/>
                </a:lnTo>
                <a:lnTo>
                  <a:pt x="5060" y="515"/>
                </a:lnTo>
                <a:lnTo>
                  <a:pt x="5047" y="521"/>
                </a:lnTo>
                <a:lnTo>
                  <a:pt x="5034" y="521"/>
                </a:lnTo>
                <a:lnTo>
                  <a:pt x="5028" y="521"/>
                </a:lnTo>
                <a:lnTo>
                  <a:pt x="5028" y="528"/>
                </a:lnTo>
                <a:lnTo>
                  <a:pt x="5034" y="528"/>
                </a:lnTo>
                <a:lnTo>
                  <a:pt x="5040" y="528"/>
                </a:lnTo>
                <a:lnTo>
                  <a:pt x="5047" y="534"/>
                </a:lnTo>
                <a:lnTo>
                  <a:pt x="5034" y="540"/>
                </a:lnTo>
                <a:lnTo>
                  <a:pt x="5028" y="547"/>
                </a:lnTo>
                <a:lnTo>
                  <a:pt x="5008" y="553"/>
                </a:lnTo>
                <a:lnTo>
                  <a:pt x="5002" y="553"/>
                </a:lnTo>
                <a:lnTo>
                  <a:pt x="4995" y="553"/>
                </a:lnTo>
                <a:lnTo>
                  <a:pt x="4995" y="547"/>
                </a:lnTo>
                <a:lnTo>
                  <a:pt x="5008" y="534"/>
                </a:lnTo>
                <a:lnTo>
                  <a:pt x="4995" y="534"/>
                </a:lnTo>
                <a:lnTo>
                  <a:pt x="4976" y="540"/>
                </a:lnTo>
                <a:lnTo>
                  <a:pt x="4963" y="540"/>
                </a:lnTo>
                <a:lnTo>
                  <a:pt x="4950" y="540"/>
                </a:lnTo>
                <a:lnTo>
                  <a:pt x="4950" y="553"/>
                </a:lnTo>
                <a:lnTo>
                  <a:pt x="4938" y="547"/>
                </a:lnTo>
                <a:lnTo>
                  <a:pt x="4925" y="547"/>
                </a:lnTo>
                <a:lnTo>
                  <a:pt x="4905" y="547"/>
                </a:lnTo>
                <a:lnTo>
                  <a:pt x="4899" y="547"/>
                </a:lnTo>
                <a:lnTo>
                  <a:pt x="4899" y="553"/>
                </a:lnTo>
                <a:lnTo>
                  <a:pt x="4918" y="560"/>
                </a:lnTo>
                <a:lnTo>
                  <a:pt x="4938" y="566"/>
                </a:lnTo>
                <a:lnTo>
                  <a:pt x="4931" y="566"/>
                </a:lnTo>
                <a:lnTo>
                  <a:pt x="4905" y="585"/>
                </a:lnTo>
                <a:lnTo>
                  <a:pt x="4873" y="598"/>
                </a:lnTo>
                <a:lnTo>
                  <a:pt x="4867" y="605"/>
                </a:lnTo>
                <a:lnTo>
                  <a:pt x="4880" y="605"/>
                </a:lnTo>
                <a:lnTo>
                  <a:pt x="4912" y="592"/>
                </a:lnTo>
                <a:lnTo>
                  <a:pt x="4944" y="579"/>
                </a:lnTo>
                <a:lnTo>
                  <a:pt x="4957" y="579"/>
                </a:lnTo>
                <a:lnTo>
                  <a:pt x="4970" y="566"/>
                </a:lnTo>
                <a:lnTo>
                  <a:pt x="4976" y="566"/>
                </a:lnTo>
                <a:lnTo>
                  <a:pt x="4976" y="579"/>
                </a:lnTo>
                <a:lnTo>
                  <a:pt x="4950" y="598"/>
                </a:lnTo>
                <a:lnTo>
                  <a:pt x="4931" y="611"/>
                </a:lnTo>
                <a:lnTo>
                  <a:pt x="4963" y="598"/>
                </a:lnTo>
                <a:lnTo>
                  <a:pt x="4995" y="585"/>
                </a:lnTo>
                <a:lnTo>
                  <a:pt x="5015" y="566"/>
                </a:lnTo>
                <a:lnTo>
                  <a:pt x="5021" y="566"/>
                </a:lnTo>
                <a:lnTo>
                  <a:pt x="5034" y="560"/>
                </a:lnTo>
                <a:lnTo>
                  <a:pt x="5047" y="547"/>
                </a:lnTo>
                <a:lnTo>
                  <a:pt x="5118" y="515"/>
                </a:lnTo>
                <a:lnTo>
                  <a:pt x="5175" y="476"/>
                </a:lnTo>
                <a:lnTo>
                  <a:pt x="5208" y="470"/>
                </a:lnTo>
                <a:lnTo>
                  <a:pt x="5220" y="450"/>
                </a:lnTo>
                <a:lnTo>
                  <a:pt x="5433" y="495"/>
                </a:lnTo>
                <a:lnTo>
                  <a:pt x="4500" y="425"/>
                </a:lnTo>
                <a:lnTo>
                  <a:pt x="4500" y="431"/>
                </a:lnTo>
                <a:lnTo>
                  <a:pt x="4507" y="431"/>
                </a:lnTo>
                <a:lnTo>
                  <a:pt x="4513" y="425"/>
                </a:lnTo>
                <a:lnTo>
                  <a:pt x="4507" y="418"/>
                </a:lnTo>
                <a:lnTo>
                  <a:pt x="4500" y="425"/>
                </a:lnTo>
                <a:lnTo>
                  <a:pt x="5433" y="495"/>
                </a:lnTo>
                <a:lnTo>
                  <a:pt x="5047" y="457"/>
                </a:lnTo>
                <a:lnTo>
                  <a:pt x="5034" y="450"/>
                </a:lnTo>
                <a:lnTo>
                  <a:pt x="5008" y="457"/>
                </a:lnTo>
                <a:lnTo>
                  <a:pt x="5034" y="470"/>
                </a:lnTo>
                <a:lnTo>
                  <a:pt x="5060" y="470"/>
                </a:lnTo>
                <a:lnTo>
                  <a:pt x="5079" y="470"/>
                </a:lnTo>
                <a:lnTo>
                  <a:pt x="5085" y="470"/>
                </a:lnTo>
                <a:lnTo>
                  <a:pt x="5079" y="470"/>
                </a:lnTo>
                <a:lnTo>
                  <a:pt x="5066" y="457"/>
                </a:lnTo>
                <a:lnTo>
                  <a:pt x="5047" y="457"/>
                </a:lnTo>
                <a:lnTo>
                  <a:pt x="5433" y="495"/>
                </a:lnTo>
                <a:lnTo>
                  <a:pt x="4848" y="470"/>
                </a:lnTo>
                <a:lnTo>
                  <a:pt x="4841" y="476"/>
                </a:lnTo>
                <a:lnTo>
                  <a:pt x="4867" y="476"/>
                </a:lnTo>
                <a:lnTo>
                  <a:pt x="4860" y="470"/>
                </a:lnTo>
                <a:lnTo>
                  <a:pt x="4848" y="470"/>
                </a:lnTo>
                <a:lnTo>
                  <a:pt x="5433" y="495"/>
                </a:lnTo>
                <a:lnTo>
                  <a:pt x="3581" y="592"/>
                </a:lnTo>
                <a:lnTo>
                  <a:pt x="3517" y="579"/>
                </a:lnTo>
                <a:lnTo>
                  <a:pt x="3459" y="566"/>
                </a:lnTo>
                <a:lnTo>
                  <a:pt x="3420" y="560"/>
                </a:lnTo>
                <a:lnTo>
                  <a:pt x="3375" y="553"/>
                </a:lnTo>
                <a:lnTo>
                  <a:pt x="3305" y="547"/>
                </a:lnTo>
                <a:lnTo>
                  <a:pt x="3260" y="540"/>
                </a:lnTo>
                <a:lnTo>
                  <a:pt x="3234" y="534"/>
                </a:lnTo>
                <a:lnTo>
                  <a:pt x="3221" y="534"/>
                </a:lnTo>
                <a:lnTo>
                  <a:pt x="3202" y="534"/>
                </a:lnTo>
                <a:lnTo>
                  <a:pt x="3170" y="528"/>
                </a:lnTo>
                <a:lnTo>
                  <a:pt x="3086" y="521"/>
                </a:lnTo>
                <a:lnTo>
                  <a:pt x="3073" y="521"/>
                </a:lnTo>
                <a:lnTo>
                  <a:pt x="3067" y="521"/>
                </a:lnTo>
                <a:lnTo>
                  <a:pt x="3041" y="515"/>
                </a:lnTo>
                <a:lnTo>
                  <a:pt x="2970" y="515"/>
                </a:lnTo>
                <a:lnTo>
                  <a:pt x="2945" y="515"/>
                </a:lnTo>
                <a:lnTo>
                  <a:pt x="2919" y="508"/>
                </a:lnTo>
                <a:lnTo>
                  <a:pt x="2919" y="515"/>
                </a:lnTo>
                <a:lnTo>
                  <a:pt x="2919" y="521"/>
                </a:lnTo>
                <a:lnTo>
                  <a:pt x="2938" y="521"/>
                </a:lnTo>
                <a:lnTo>
                  <a:pt x="2964" y="521"/>
                </a:lnTo>
                <a:lnTo>
                  <a:pt x="2983" y="521"/>
                </a:lnTo>
                <a:lnTo>
                  <a:pt x="2990" y="528"/>
                </a:lnTo>
                <a:lnTo>
                  <a:pt x="2983" y="547"/>
                </a:lnTo>
                <a:lnTo>
                  <a:pt x="2977" y="553"/>
                </a:lnTo>
                <a:lnTo>
                  <a:pt x="3003" y="553"/>
                </a:lnTo>
                <a:lnTo>
                  <a:pt x="3022" y="547"/>
                </a:lnTo>
                <a:lnTo>
                  <a:pt x="3041" y="553"/>
                </a:lnTo>
                <a:lnTo>
                  <a:pt x="3060" y="553"/>
                </a:lnTo>
                <a:lnTo>
                  <a:pt x="3067" y="553"/>
                </a:lnTo>
                <a:lnTo>
                  <a:pt x="3067" y="560"/>
                </a:lnTo>
                <a:lnTo>
                  <a:pt x="3067" y="566"/>
                </a:lnTo>
                <a:lnTo>
                  <a:pt x="3073" y="566"/>
                </a:lnTo>
                <a:lnTo>
                  <a:pt x="3093" y="560"/>
                </a:lnTo>
                <a:lnTo>
                  <a:pt x="3112" y="566"/>
                </a:lnTo>
                <a:lnTo>
                  <a:pt x="3144" y="566"/>
                </a:lnTo>
                <a:lnTo>
                  <a:pt x="3163" y="585"/>
                </a:lnTo>
                <a:lnTo>
                  <a:pt x="3189" y="592"/>
                </a:lnTo>
                <a:lnTo>
                  <a:pt x="3183" y="585"/>
                </a:lnTo>
                <a:lnTo>
                  <a:pt x="3170" y="566"/>
                </a:lnTo>
                <a:lnTo>
                  <a:pt x="3163" y="566"/>
                </a:lnTo>
                <a:lnTo>
                  <a:pt x="3150" y="553"/>
                </a:lnTo>
                <a:lnTo>
                  <a:pt x="3157" y="553"/>
                </a:lnTo>
                <a:lnTo>
                  <a:pt x="3176" y="553"/>
                </a:lnTo>
                <a:lnTo>
                  <a:pt x="3183" y="553"/>
                </a:lnTo>
                <a:lnTo>
                  <a:pt x="3195" y="560"/>
                </a:lnTo>
                <a:lnTo>
                  <a:pt x="3221" y="579"/>
                </a:lnTo>
                <a:lnTo>
                  <a:pt x="3234" y="585"/>
                </a:lnTo>
                <a:lnTo>
                  <a:pt x="3221" y="566"/>
                </a:lnTo>
                <a:lnTo>
                  <a:pt x="3228" y="560"/>
                </a:lnTo>
                <a:lnTo>
                  <a:pt x="3247" y="560"/>
                </a:lnTo>
                <a:lnTo>
                  <a:pt x="3266" y="585"/>
                </a:lnTo>
                <a:lnTo>
                  <a:pt x="3279" y="598"/>
                </a:lnTo>
                <a:lnTo>
                  <a:pt x="3285" y="598"/>
                </a:lnTo>
                <a:lnTo>
                  <a:pt x="3279" y="579"/>
                </a:lnTo>
                <a:lnTo>
                  <a:pt x="3279" y="566"/>
                </a:lnTo>
                <a:lnTo>
                  <a:pt x="3279" y="560"/>
                </a:lnTo>
                <a:lnTo>
                  <a:pt x="3292" y="579"/>
                </a:lnTo>
                <a:lnTo>
                  <a:pt x="3292" y="585"/>
                </a:lnTo>
                <a:lnTo>
                  <a:pt x="3298" y="592"/>
                </a:lnTo>
                <a:lnTo>
                  <a:pt x="3305" y="598"/>
                </a:lnTo>
                <a:lnTo>
                  <a:pt x="3305" y="605"/>
                </a:lnTo>
                <a:lnTo>
                  <a:pt x="3324" y="598"/>
                </a:lnTo>
                <a:lnTo>
                  <a:pt x="3350" y="611"/>
                </a:lnTo>
                <a:lnTo>
                  <a:pt x="3356" y="611"/>
                </a:lnTo>
                <a:lnTo>
                  <a:pt x="3363" y="618"/>
                </a:lnTo>
                <a:lnTo>
                  <a:pt x="3375" y="618"/>
                </a:lnTo>
                <a:lnTo>
                  <a:pt x="3375" y="611"/>
                </a:lnTo>
                <a:lnTo>
                  <a:pt x="3382" y="605"/>
                </a:lnTo>
                <a:lnTo>
                  <a:pt x="3388" y="611"/>
                </a:lnTo>
                <a:lnTo>
                  <a:pt x="3401" y="618"/>
                </a:lnTo>
                <a:lnTo>
                  <a:pt x="3414" y="618"/>
                </a:lnTo>
                <a:lnTo>
                  <a:pt x="3401" y="611"/>
                </a:lnTo>
                <a:lnTo>
                  <a:pt x="3388" y="598"/>
                </a:lnTo>
                <a:lnTo>
                  <a:pt x="3382" y="585"/>
                </a:lnTo>
                <a:lnTo>
                  <a:pt x="3401" y="598"/>
                </a:lnTo>
                <a:lnTo>
                  <a:pt x="3420" y="605"/>
                </a:lnTo>
                <a:lnTo>
                  <a:pt x="3453" y="618"/>
                </a:lnTo>
                <a:lnTo>
                  <a:pt x="3408" y="592"/>
                </a:lnTo>
                <a:lnTo>
                  <a:pt x="3401" y="585"/>
                </a:lnTo>
                <a:lnTo>
                  <a:pt x="3401" y="579"/>
                </a:lnTo>
                <a:lnTo>
                  <a:pt x="3414" y="579"/>
                </a:lnTo>
                <a:lnTo>
                  <a:pt x="3433" y="579"/>
                </a:lnTo>
                <a:lnTo>
                  <a:pt x="3498" y="585"/>
                </a:lnTo>
                <a:lnTo>
                  <a:pt x="3562" y="598"/>
                </a:lnTo>
                <a:lnTo>
                  <a:pt x="3588" y="598"/>
                </a:lnTo>
                <a:lnTo>
                  <a:pt x="3613" y="611"/>
                </a:lnTo>
                <a:lnTo>
                  <a:pt x="3626" y="618"/>
                </a:lnTo>
                <a:lnTo>
                  <a:pt x="3684" y="618"/>
                </a:lnTo>
                <a:lnTo>
                  <a:pt x="3639" y="605"/>
                </a:lnTo>
                <a:lnTo>
                  <a:pt x="3607" y="592"/>
                </a:lnTo>
                <a:lnTo>
                  <a:pt x="3581" y="592"/>
                </a:lnTo>
                <a:lnTo>
                  <a:pt x="5433" y="495"/>
                </a:lnTo>
                <a:lnTo>
                  <a:pt x="3003" y="534"/>
                </a:lnTo>
                <a:lnTo>
                  <a:pt x="3003" y="528"/>
                </a:lnTo>
                <a:lnTo>
                  <a:pt x="3022" y="528"/>
                </a:lnTo>
                <a:lnTo>
                  <a:pt x="3009" y="534"/>
                </a:lnTo>
                <a:lnTo>
                  <a:pt x="3003" y="534"/>
                </a:lnTo>
                <a:lnTo>
                  <a:pt x="5433" y="495"/>
                </a:lnTo>
                <a:lnTo>
                  <a:pt x="3022" y="521"/>
                </a:lnTo>
                <a:lnTo>
                  <a:pt x="3022" y="515"/>
                </a:lnTo>
                <a:lnTo>
                  <a:pt x="3028" y="515"/>
                </a:lnTo>
                <a:lnTo>
                  <a:pt x="3048" y="521"/>
                </a:lnTo>
                <a:lnTo>
                  <a:pt x="3041" y="528"/>
                </a:lnTo>
                <a:lnTo>
                  <a:pt x="3028" y="528"/>
                </a:lnTo>
                <a:lnTo>
                  <a:pt x="3022" y="528"/>
                </a:lnTo>
                <a:lnTo>
                  <a:pt x="3022" y="521"/>
                </a:lnTo>
                <a:lnTo>
                  <a:pt x="5433" y="495"/>
                </a:lnTo>
                <a:lnTo>
                  <a:pt x="3054" y="521"/>
                </a:lnTo>
                <a:lnTo>
                  <a:pt x="3060" y="521"/>
                </a:lnTo>
                <a:lnTo>
                  <a:pt x="3073" y="534"/>
                </a:lnTo>
                <a:lnTo>
                  <a:pt x="3067" y="534"/>
                </a:lnTo>
                <a:lnTo>
                  <a:pt x="3054" y="521"/>
                </a:lnTo>
                <a:lnTo>
                  <a:pt x="5433" y="495"/>
                </a:lnTo>
                <a:lnTo>
                  <a:pt x="3356" y="585"/>
                </a:lnTo>
                <a:lnTo>
                  <a:pt x="3337" y="579"/>
                </a:lnTo>
                <a:lnTo>
                  <a:pt x="3330" y="566"/>
                </a:lnTo>
                <a:lnTo>
                  <a:pt x="3330" y="560"/>
                </a:lnTo>
                <a:lnTo>
                  <a:pt x="3337" y="560"/>
                </a:lnTo>
                <a:lnTo>
                  <a:pt x="3350" y="560"/>
                </a:lnTo>
                <a:lnTo>
                  <a:pt x="3363" y="566"/>
                </a:lnTo>
                <a:lnTo>
                  <a:pt x="3369" y="579"/>
                </a:lnTo>
                <a:lnTo>
                  <a:pt x="3363" y="585"/>
                </a:lnTo>
                <a:lnTo>
                  <a:pt x="3356" y="585"/>
                </a:lnTo>
                <a:lnTo>
                  <a:pt x="5433" y="495"/>
                </a:lnTo>
                <a:lnTo>
                  <a:pt x="4520" y="431"/>
                </a:lnTo>
                <a:lnTo>
                  <a:pt x="4526" y="438"/>
                </a:lnTo>
                <a:lnTo>
                  <a:pt x="4526" y="431"/>
                </a:lnTo>
                <a:lnTo>
                  <a:pt x="4520" y="431"/>
                </a:lnTo>
                <a:lnTo>
                  <a:pt x="5433" y="495"/>
                </a:lnTo>
                <a:lnTo>
                  <a:pt x="4860" y="553"/>
                </a:lnTo>
                <a:lnTo>
                  <a:pt x="4835" y="553"/>
                </a:lnTo>
                <a:lnTo>
                  <a:pt x="4822" y="560"/>
                </a:lnTo>
                <a:lnTo>
                  <a:pt x="4796" y="560"/>
                </a:lnTo>
                <a:lnTo>
                  <a:pt x="4777" y="566"/>
                </a:lnTo>
                <a:lnTo>
                  <a:pt x="4770" y="579"/>
                </a:lnTo>
                <a:lnTo>
                  <a:pt x="4764" y="579"/>
                </a:lnTo>
                <a:lnTo>
                  <a:pt x="4770" y="585"/>
                </a:lnTo>
                <a:lnTo>
                  <a:pt x="4790" y="579"/>
                </a:lnTo>
                <a:lnTo>
                  <a:pt x="4803" y="585"/>
                </a:lnTo>
                <a:lnTo>
                  <a:pt x="4809" y="585"/>
                </a:lnTo>
                <a:lnTo>
                  <a:pt x="4815" y="579"/>
                </a:lnTo>
                <a:lnTo>
                  <a:pt x="4815" y="566"/>
                </a:lnTo>
                <a:lnTo>
                  <a:pt x="4822" y="566"/>
                </a:lnTo>
                <a:lnTo>
                  <a:pt x="4835" y="579"/>
                </a:lnTo>
                <a:lnTo>
                  <a:pt x="4848" y="566"/>
                </a:lnTo>
                <a:lnTo>
                  <a:pt x="4873" y="553"/>
                </a:lnTo>
                <a:lnTo>
                  <a:pt x="4880" y="547"/>
                </a:lnTo>
                <a:lnTo>
                  <a:pt x="4873" y="547"/>
                </a:lnTo>
                <a:lnTo>
                  <a:pt x="4860" y="553"/>
                </a:lnTo>
                <a:lnTo>
                  <a:pt x="5433" y="495"/>
                </a:lnTo>
                <a:lnTo>
                  <a:pt x="5259" y="457"/>
                </a:lnTo>
                <a:lnTo>
                  <a:pt x="5240" y="450"/>
                </a:lnTo>
                <a:lnTo>
                  <a:pt x="5233" y="450"/>
                </a:lnTo>
                <a:lnTo>
                  <a:pt x="5233" y="457"/>
                </a:lnTo>
                <a:lnTo>
                  <a:pt x="5253" y="470"/>
                </a:lnTo>
                <a:lnTo>
                  <a:pt x="5272" y="457"/>
                </a:lnTo>
                <a:lnTo>
                  <a:pt x="5285" y="450"/>
                </a:lnTo>
                <a:lnTo>
                  <a:pt x="5278" y="444"/>
                </a:lnTo>
                <a:lnTo>
                  <a:pt x="5265" y="450"/>
                </a:lnTo>
                <a:lnTo>
                  <a:pt x="5259" y="457"/>
                </a:lnTo>
                <a:lnTo>
                  <a:pt x="5433" y="495"/>
                </a:lnTo>
                <a:lnTo>
                  <a:pt x="4938" y="270"/>
                </a:lnTo>
                <a:lnTo>
                  <a:pt x="4944" y="270"/>
                </a:lnTo>
                <a:lnTo>
                  <a:pt x="4944" y="264"/>
                </a:lnTo>
                <a:lnTo>
                  <a:pt x="4938" y="251"/>
                </a:lnTo>
                <a:lnTo>
                  <a:pt x="4925" y="251"/>
                </a:lnTo>
                <a:lnTo>
                  <a:pt x="4912" y="264"/>
                </a:lnTo>
                <a:lnTo>
                  <a:pt x="4912" y="270"/>
                </a:lnTo>
                <a:lnTo>
                  <a:pt x="4918" y="270"/>
                </a:lnTo>
                <a:lnTo>
                  <a:pt x="4938" y="270"/>
                </a:lnTo>
                <a:lnTo>
                  <a:pt x="5433" y="495"/>
                </a:lnTo>
                <a:lnTo>
                  <a:pt x="3228" y="418"/>
                </a:lnTo>
                <a:lnTo>
                  <a:pt x="3253" y="418"/>
                </a:lnTo>
                <a:lnTo>
                  <a:pt x="3260" y="418"/>
                </a:lnTo>
                <a:lnTo>
                  <a:pt x="3266" y="405"/>
                </a:lnTo>
                <a:lnTo>
                  <a:pt x="3273" y="405"/>
                </a:lnTo>
                <a:lnTo>
                  <a:pt x="3285" y="393"/>
                </a:lnTo>
                <a:lnTo>
                  <a:pt x="3279" y="393"/>
                </a:lnTo>
                <a:lnTo>
                  <a:pt x="3260" y="399"/>
                </a:lnTo>
                <a:lnTo>
                  <a:pt x="3247" y="405"/>
                </a:lnTo>
                <a:lnTo>
                  <a:pt x="3221" y="405"/>
                </a:lnTo>
                <a:lnTo>
                  <a:pt x="3202" y="405"/>
                </a:lnTo>
                <a:lnTo>
                  <a:pt x="3189" y="412"/>
                </a:lnTo>
                <a:lnTo>
                  <a:pt x="3176" y="425"/>
                </a:lnTo>
                <a:lnTo>
                  <a:pt x="3118" y="444"/>
                </a:lnTo>
                <a:lnTo>
                  <a:pt x="3086" y="457"/>
                </a:lnTo>
                <a:lnTo>
                  <a:pt x="3067" y="476"/>
                </a:lnTo>
                <a:lnTo>
                  <a:pt x="3073" y="476"/>
                </a:lnTo>
                <a:lnTo>
                  <a:pt x="3080" y="470"/>
                </a:lnTo>
                <a:lnTo>
                  <a:pt x="3105" y="450"/>
                </a:lnTo>
                <a:lnTo>
                  <a:pt x="3170" y="431"/>
                </a:lnTo>
                <a:lnTo>
                  <a:pt x="3195" y="425"/>
                </a:lnTo>
                <a:lnTo>
                  <a:pt x="3189" y="431"/>
                </a:lnTo>
                <a:lnTo>
                  <a:pt x="3208" y="438"/>
                </a:lnTo>
                <a:lnTo>
                  <a:pt x="3221" y="444"/>
                </a:lnTo>
                <a:lnTo>
                  <a:pt x="3228" y="444"/>
                </a:lnTo>
                <a:lnTo>
                  <a:pt x="3228" y="438"/>
                </a:lnTo>
                <a:lnTo>
                  <a:pt x="3215" y="431"/>
                </a:lnTo>
                <a:lnTo>
                  <a:pt x="3208" y="431"/>
                </a:lnTo>
                <a:lnTo>
                  <a:pt x="3208" y="418"/>
                </a:lnTo>
                <a:lnTo>
                  <a:pt x="3215" y="418"/>
                </a:lnTo>
                <a:lnTo>
                  <a:pt x="3228" y="418"/>
                </a:lnTo>
                <a:lnTo>
                  <a:pt x="5433" y="495"/>
                </a:lnTo>
                <a:lnTo>
                  <a:pt x="2983" y="502"/>
                </a:lnTo>
                <a:lnTo>
                  <a:pt x="2990" y="508"/>
                </a:lnTo>
                <a:lnTo>
                  <a:pt x="2996" y="502"/>
                </a:lnTo>
                <a:lnTo>
                  <a:pt x="2990" y="502"/>
                </a:lnTo>
                <a:lnTo>
                  <a:pt x="2983" y="502"/>
                </a:lnTo>
                <a:lnTo>
                  <a:pt x="5433" y="495"/>
                </a:lnTo>
                <a:lnTo>
                  <a:pt x="3009" y="502"/>
                </a:lnTo>
                <a:lnTo>
                  <a:pt x="3015" y="508"/>
                </a:lnTo>
                <a:lnTo>
                  <a:pt x="3022" y="502"/>
                </a:lnTo>
                <a:lnTo>
                  <a:pt x="3009" y="502"/>
                </a:lnTo>
                <a:lnTo>
                  <a:pt x="3003" y="502"/>
                </a:lnTo>
                <a:lnTo>
                  <a:pt x="3009" y="502"/>
                </a:lnTo>
                <a:lnTo>
                  <a:pt x="5433" y="495"/>
                </a:lnTo>
                <a:lnTo>
                  <a:pt x="3073" y="418"/>
                </a:lnTo>
                <a:lnTo>
                  <a:pt x="3086" y="412"/>
                </a:lnTo>
                <a:lnTo>
                  <a:pt x="3105" y="412"/>
                </a:lnTo>
                <a:lnTo>
                  <a:pt x="3118" y="412"/>
                </a:lnTo>
                <a:lnTo>
                  <a:pt x="3157" y="412"/>
                </a:lnTo>
                <a:lnTo>
                  <a:pt x="3170" y="412"/>
                </a:lnTo>
                <a:lnTo>
                  <a:pt x="3170" y="405"/>
                </a:lnTo>
                <a:lnTo>
                  <a:pt x="3163" y="405"/>
                </a:lnTo>
                <a:lnTo>
                  <a:pt x="3131" y="405"/>
                </a:lnTo>
                <a:lnTo>
                  <a:pt x="3125" y="405"/>
                </a:lnTo>
                <a:lnTo>
                  <a:pt x="3118" y="399"/>
                </a:lnTo>
                <a:lnTo>
                  <a:pt x="3125" y="399"/>
                </a:lnTo>
                <a:lnTo>
                  <a:pt x="3125" y="393"/>
                </a:lnTo>
                <a:lnTo>
                  <a:pt x="3105" y="399"/>
                </a:lnTo>
                <a:lnTo>
                  <a:pt x="3093" y="399"/>
                </a:lnTo>
                <a:lnTo>
                  <a:pt x="3073" y="405"/>
                </a:lnTo>
                <a:lnTo>
                  <a:pt x="3048" y="405"/>
                </a:lnTo>
                <a:lnTo>
                  <a:pt x="3022" y="412"/>
                </a:lnTo>
                <a:lnTo>
                  <a:pt x="3028" y="418"/>
                </a:lnTo>
                <a:lnTo>
                  <a:pt x="3048" y="412"/>
                </a:lnTo>
                <a:lnTo>
                  <a:pt x="3060" y="412"/>
                </a:lnTo>
                <a:lnTo>
                  <a:pt x="3067" y="412"/>
                </a:lnTo>
                <a:lnTo>
                  <a:pt x="3028" y="425"/>
                </a:lnTo>
                <a:lnTo>
                  <a:pt x="2996" y="444"/>
                </a:lnTo>
                <a:lnTo>
                  <a:pt x="2958" y="457"/>
                </a:lnTo>
                <a:lnTo>
                  <a:pt x="2945" y="476"/>
                </a:lnTo>
                <a:lnTo>
                  <a:pt x="2938" y="476"/>
                </a:lnTo>
                <a:lnTo>
                  <a:pt x="2945" y="476"/>
                </a:lnTo>
                <a:lnTo>
                  <a:pt x="2958" y="476"/>
                </a:lnTo>
                <a:lnTo>
                  <a:pt x="2958" y="470"/>
                </a:lnTo>
                <a:lnTo>
                  <a:pt x="2977" y="457"/>
                </a:lnTo>
                <a:lnTo>
                  <a:pt x="3022" y="444"/>
                </a:lnTo>
                <a:lnTo>
                  <a:pt x="3060" y="425"/>
                </a:lnTo>
                <a:lnTo>
                  <a:pt x="3073" y="418"/>
                </a:lnTo>
                <a:lnTo>
                  <a:pt x="5433" y="495"/>
                </a:lnTo>
                <a:lnTo>
                  <a:pt x="3003" y="405"/>
                </a:lnTo>
                <a:lnTo>
                  <a:pt x="2996" y="405"/>
                </a:lnTo>
                <a:lnTo>
                  <a:pt x="2990" y="405"/>
                </a:lnTo>
                <a:lnTo>
                  <a:pt x="2983" y="405"/>
                </a:lnTo>
                <a:lnTo>
                  <a:pt x="2990" y="412"/>
                </a:lnTo>
                <a:lnTo>
                  <a:pt x="2996" y="412"/>
                </a:lnTo>
                <a:lnTo>
                  <a:pt x="3003" y="405"/>
                </a:lnTo>
                <a:lnTo>
                  <a:pt x="5433" y="495"/>
                </a:lnTo>
                <a:lnTo>
                  <a:pt x="4648" y="450"/>
                </a:lnTo>
                <a:lnTo>
                  <a:pt x="4635" y="444"/>
                </a:lnTo>
                <a:lnTo>
                  <a:pt x="4623" y="444"/>
                </a:lnTo>
                <a:lnTo>
                  <a:pt x="4629" y="450"/>
                </a:lnTo>
                <a:lnTo>
                  <a:pt x="4635" y="457"/>
                </a:lnTo>
                <a:lnTo>
                  <a:pt x="4642" y="457"/>
                </a:lnTo>
                <a:lnTo>
                  <a:pt x="4648" y="470"/>
                </a:lnTo>
                <a:lnTo>
                  <a:pt x="4655" y="470"/>
                </a:lnTo>
                <a:lnTo>
                  <a:pt x="4661" y="457"/>
                </a:lnTo>
                <a:lnTo>
                  <a:pt x="4655" y="450"/>
                </a:lnTo>
                <a:lnTo>
                  <a:pt x="4648" y="450"/>
                </a:lnTo>
                <a:lnTo>
                  <a:pt x="5433" y="495"/>
                </a:lnTo>
                <a:lnTo>
                  <a:pt x="4603" y="444"/>
                </a:lnTo>
                <a:lnTo>
                  <a:pt x="4603" y="450"/>
                </a:lnTo>
                <a:lnTo>
                  <a:pt x="4610" y="450"/>
                </a:lnTo>
                <a:lnTo>
                  <a:pt x="4610" y="444"/>
                </a:lnTo>
                <a:lnTo>
                  <a:pt x="4603" y="444"/>
                </a:lnTo>
                <a:lnTo>
                  <a:pt x="5433" y="495"/>
                </a:lnTo>
                <a:lnTo>
                  <a:pt x="4719" y="290"/>
                </a:lnTo>
                <a:lnTo>
                  <a:pt x="4642" y="296"/>
                </a:lnTo>
                <a:lnTo>
                  <a:pt x="4603" y="309"/>
                </a:lnTo>
                <a:lnTo>
                  <a:pt x="4597" y="309"/>
                </a:lnTo>
                <a:lnTo>
                  <a:pt x="4584" y="315"/>
                </a:lnTo>
                <a:lnTo>
                  <a:pt x="4558" y="315"/>
                </a:lnTo>
                <a:lnTo>
                  <a:pt x="4533" y="328"/>
                </a:lnTo>
                <a:lnTo>
                  <a:pt x="4513" y="341"/>
                </a:lnTo>
                <a:lnTo>
                  <a:pt x="4507" y="341"/>
                </a:lnTo>
                <a:lnTo>
                  <a:pt x="4488" y="328"/>
                </a:lnTo>
                <a:lnTo>
                  <a:pt x="4481" y="328"/>
                </a:lnTo>
                <a:lnTo>
                  <a:pt x="4468" y="328"/>
                </a:lnTo>
                <a:lnTo>
                  <a:pt x="4462" y="335"/>
                </a:lnTo>
                <a:lnTo>
                  <a:pt x="4494" y="348"/>
                </a:lnTo>
                <a:lnTo>
                  <a:pt x="4571" y="373"/>
                </a:lnTo>
                <a:lnTo>
                  <a:pt x="4610" y="373"/>
                </a:lnTo>
                <a:lnTo>
                  <a:pt x="4635" y="380"/>
                </a:lnTo>
                <a:lnTo>
                  <a:pt x="4661" y="373"/>
                </a:lnTo>
                <a:lnTo>
                  <a:pt x="4597" y="367"/>
                </a:lnTo>
                <a:lnTo>
                  <a:pt x="4533" y="341"/>
                </a:lnTo>
                <a:lnTo>
                  <a:pt x="4623" y="309"/>
                </a:lnTo>
                <a:lnTo>
                  <a:pt x="4706" y="296"/>
                </a:lnTo>
                <a:lnTo>
                  <a:pt x="4777" y="290"/>
                </a:lnTo>
                <a:lnTo>
                  <a:pt x="4719" y="290"/>
                </a:lnTo>
                <a:lnTo>
                  <a:pt x="5433" y="495"/>
                </a:lnTo>
                <a:lnTo>
                  <a:pt x="4584" y="444"/>
                </a:lnTo>
                <a:lnTo>
                  <a:pt x="4590" y="450"/>
                </a:lnTo>
                <a:lnTo>
                  <a:pt x="4590" y="444"/>
                </a:lnTo>
                <a:lnTo>
                  <a:pt x="4584" y="444"/>
                </a:lnTo>
                <a:lnTo>
                  <a:pt x="5433" y="495"/>
                </a:lnTo>
                <a:lnTo>
                  <a:pt x="2733" y="534"/>
                </a:lnTo>
                <a:lnTo>
                  <a:pt x="2713" y="534"/>
                </a:lnTo>
                <a:lnTo>
                  <a:pt x="2707" y="534"/>
                </a:lnTo>
                <a:lnTo>
                  <a:pt x="2694" y="547"/>
                </a:lnTo>
                <a:lnTo>
                  <a:pt x="2694" y="553"/>
                </a:lnTo>
                <a:lnTo>
                  <a:pt x="2700" y="547"/>
                </a:lnTo>
                <a:lnTo>
                  <a:pt x="2707" y="540"/>
                </a:lnTo>
                <a:lnTo>
                  <a:pt x="2713" y="540"/>
                </a:lnTo>
                <a:lnTo>
                  <a:pt x="2726" y="534"/>
                </a:lnTo>
                <a:lnTo>
                  <a:pt x="2733" y="534"/>
                </a:lnTo>
                <a:lnTo>
                  <a:pt x="5433" y="495"/>
                </a:lnTo>
                <a:lnTo>
                  <a:pt x="3877" y="238"/>
                </a:lnTo>
                <a:lnTo>
                  <a:pt x="3877" y="232"/>
                </a:lnTo>
                <a:lnTo>
                  <a:pt x="3870" y="232"/>
                </a:lnTo>
                <a:lnTo>
                  <a:pt x="3877" y="238"/>
                </a:lnTo>
                <a:lnTo>
                  <a:pt x="5433" y="495"/>
                </a:lnTo>
                <a:lnTo>
                  <a:pt x="1055" y="103"/>
                </a:lnTo>
                <a:lnTo>
                  <a:pt x="1048" y="116"/>
                </a:lnTo>
                <a:lnTo>
                  <a:pt x="1048" y="123"/>
                </a:lnTo>
                <a:lnTo>
                  <a:pt x="1048" y="129"/>
                </a:lnTo>
                <a:lnTo>
                  <a:pt x="1055" y="116"/>
                </a:lnTo>
                <a:lnTo>
                  <a:pt x="1055" y="103"/>
                </a:lnTo>
                <a:lnTo>
                  <a:pt x="5433" y="495"/>
                </a:lnTo>
                <a:lnTo>
                  <a:pt x="1415" y="502"/>
                </a:lnTo>
                <a:lnTo>
                  <a:pt x="1434" y="508"/>
                </a:lnTo>
                <a:lnTo>
                  <a:pt x="1440" y="502"/>
                </a:lnTo>
                <a:lnTo>
                  <a:pt x="1428" y="495"/>
                </a:lnTo>
                <a:lnTo>
                  <a:pt x="1408" y="489"/>
                </a:lnTo>
                <a:lnTo>
                  <a:pt x="1395" y="489"/>
                </a:lnTo>
                <a:lnTo>
                  <a:pt x="1402" y="495"/>
                </a:lnTo>
                <a:lnTo>
                  <a:pt x="1415" y="502"/>
                </a:lnTo>
                <a:lnTo>
                  <a:pt x="5433" y="495"/>
                </a:lnTo>
                <a:lnTo>
                  <a:pt x="1023" y="116"/>
                </a:lnTo>
                <a:lnTo>
                  <a:pt x="1035" y="123"/>
                </a:lnTo>
                <a:lnTo>
                  <a:pt x="1042" y="123"/>
                </a:lnTo>
                <a:lnTo>
                  <a:pt x="1042" y="116"/>
                </a:lnTo>
                <a:lnTo>
                  <a:pt x="1035" y="110"/>
                </a:lnTo>
                <a:lnTo>
                  <a:pt x="1023" y="110"/>
                </a:lnTo>
                <a:lnTo>
                  <a:pt x="1023" y="116"/>
                </a:lnTo>
                <a:lnTo>
                  <a:pt x="5433" y="495"/>
                </a:lnTo>
                <a:lnTo>
                  <a:pt x="1440" y="33"/>
                </a:lnTo>
                <a:lnTo>
                  <a:pt x="1428" y="26"/>
                </a:lnTo>
                <a:lnTo>
                  <a:pt x="1415" y="20"/>
                </a:lnTo>
                <a:lnTo>
                  <a:pt x="1415" y="26"/>
                </a:lnTo>
                <a:lnTo>
                  <a:pt x="1428" y="39"/>
                </a:lnTo>
                <a:lnTo>
                  <a:pt x="1440" y="33"/>
                </a:lnTo>
                <a:lnTo>
                  <a:pt x="5433" y="495"/>
                </a:lnTo>
                <a:lnTo>
                  <a:pt x="785" y="65"/>
                </a:lnTo>
                <a:lnTo>
                  <a:pt x="785" y="71"/>
                </a:lnTo>
                <a:lnTo>
                  <a:pt x="798" y="65"/>
                </a:lnTo>
                <a:lnTo>
                  <a:pt x="791" y="65"/>
                </a:lnTo>
                <a:lnTo>
                  <a:pt x="785" y="65"/>
                </a:lnTo>
                <a:lnTo>
                  <a:pt x="5433" y="495"/>
                </a:lnTo>
                <a:lnTo>
                  <a:pt x="823" y="71"/>
                </a:lnTo>
                <a:lnTo>
                  <a:pt x="817" y="71"/>
                </a:lnTo>
                <a:lnTo>
                  <a:pt x="830" y="78"/>
                </a:lnTo>
                <a:lnTo>
                  <a:pt x="830" y="71"/>
                </a:lnTo>
                <a:lnTo>
                  <a:pt x="823" y="71"/>
                </a:lnTo>
                <a:lnTo>
                  <a:pt x="5433" y="495"/>
                </a:lnTo>
                <a:lnTo>
                  <a:pt x="1537" y="412"/>
                </a:lnTo>
                <a:lnTo>
                  <a:pt x="1537" y="405"/>
                </a:lnTo>
                <a:lnTo>
                  <a:pt x="1530" y="399"/>
                </a:lnTo>
                <a:lnTo>
                  <a:pt x="1524" y="399"/>
                </a:lnTo>
                <a:lnTo>
                  <a:pt x="1524" y="405"/>
                </a:lnTo>
                <a:lnTo>
                  <a:pt x="1530" y="412"/>
                </a:lnTo>
                <a:lnTo>
                  <a:pt x="1537" y="412"/>
                </a:lnTo>
                <a:lnTo>
                  <a:pt x="5433" y="495"/>
                </a:lnTo>
                <a:lnTo>
                  <a:pt x="1511" y="65"/>
                </a:lnTo>
                <a:lnTo>
                  <a:pt x="1505" y="65"/>
                </a:lnTo>
                <a:lnTo>
                  <a:pt x="1498" y="65"/>
                </a:lnTo>
                <a:lnTo>
                  <a:pt x="1505" y="65"/>
                </a:lnTo>
                <a:lnTo>
                  <a:pt x="1511" y="65"/>
                </a:lnTo>
                <a:lnTo>
                  <a:pt x="5433" y="495"/>
                </a:lnTo>
                <a:lnTo>
                  <a:pt x="1087" y="123"/>
                </a:lnTo>
                <a:lnTo>
                  <a:pt x="1093" y="123"/>
                </a:lnTo>
                <a:lnTo>
                  <a:pt x="1100" y="116"/>
                </a:lnTo>
                <a:lnTo>
                  <a:pt x="1087" y="116"/>
                </a:lnTo>
                <a:lnTo>
                  <a:pt x="1087" y="123"/>
                </a:lnTo>
                <a:lnTo>
                  <a:pt x="5433" y="495"/>
                </a:lnTo>
                <a:lnTo>
                  <a:pt x="1350" y="303"/>
                </a:lnTo>
                <a:lnTo>
                  <a:pt x="1286" y="290"/>
                </a:lnTo>
                <a:lnTo>
                  <a:pt x="1260" y="290"/>
                </a:lnTo>
                <a:lnTo>
                  <a:pt x="1241" y="290"/>
                </a:lnTo>
                <a:lnTo>
                  <a:pt x="1228" y="283"/>
                </a:lnTo>
                <a:lnTo>
                  <a:pt x="1222" y="283"/>
                </a:lnTo>
                <a:lnTo>
                  <a:pt x="1209" y="290"/>
                </a:lnTo>
                <a:lnTo>
                  <a:pt x="1183" y="290"/>
                </a:lnTo>
                <a:lnTo>
                  <a:pt x="1183" y="296"/>
                </a:lnTo>
                <a:lnTo>
                  <a:pt x="1203" y="296"/>
                </a:lnTo>
                <a:lnTo>
                  <a:pt x="1312" y="309"/>
                </a:lnTo>
                <a:lnTo>
                  <a:pt x="1363" y="309"/>
                </a:lnTo>
                <a:lnTo>
                  <a:pt x="1395" y="309"/>
                </a:lnTo>
                <a:lnTo>
                  <a:pt x="1395" y="309"/>
                </a:lnTo>
                <a:lnTo>
                  <a:pt x="1370" y="309"/>
                </a:lnTo>
                <a:lnTo>
                  <a:pt x="1350" y="303"/>
                </a:lnTo>
                <a:lnTo>
                  <a:pt x="5433" y="495"/>
                </a:lnTo>
                <a:lnTo>
                  <a:pt x="939" y="97"/>
                </a:lnTo>
                <a:lnTo>
                  <a:pt x="945" y="97"/>
                </a:lnTo>
                <a:lnTo>
                  <a:pt x="933" y="90"/>
                </a:lnTo>
                <a:lnTo>
                  <a:pt x="926" y="90"/>
                </a:lnTo>
                <a:lnTo>
                  <a:pt x="939" y="97"/>
                </a:lnTo>
                <a:lnTo>
                  <a:pt x="5433" y="495"/>
                </a:lnTo>
                <a:lnTo>
                  <a:pt x="3774" y="187"/>
                </a:lnTo>
                <a:lnTo>
                  <a:pt x="3780" y="187"/>
                </a:lnTo>
                <a:lnTo>
                  <a:pt x="3774" y="180"/>
                </a:lnTo>
                <a:lnTo>
                  <a:pt x="3774" y="187"/>
                </a:lnTo>
                <a:lnTo>
                  <a:pt x="5433" y="495"/>
                </a:lnTo>
                <a:lnTo>
                  <a:pt x="393" y="502"/>
                </a:lnTo>
                <a:lnTo>
                  <a:pt x="386" y="483"/>
                </a:lnTo>
                <a:lnTo>
                  <a:pt x="380" y="483"/>
                </a:lnTo>
                <a:lnTo>
                  <a:pt x="386" y="495"/>
                </a:lnTo>
                <a:lnTo>
                  <a:pt x="393" y="502"/>
                </a:lnTo>
                <a:lnTo>
                  <a:pt x="5433" y="495"/>
                </a:lnTo>
                <a:lnTo>
                  <a:pt x="605" y="547"/>
                </a:lnTo>
                <a:lnTo>
                  <a:pt x="598" y="547"/>
                </a:lnTo>
                <a:lnTo>
                  <a:pt x="598" y="553"/>
                </a:lnTo>
                <a:lnTo>
                  <a:pt x="605" y="547"/>
                </a:lnTo>
                <a:lnTo>
                  <a:pt x="5433" y="495"/>
                </a:lnTo>
                <a:lnTo>
                  <a:pt x="515" y="521"/>
                </a:lnTo>
                <a:lnTo>
                  <a:pt x="515" y="528"/>
                </a:lnTo>
                <a:lnTo>
                  <a:pt x="515" y="534"/>
                </a:lnTo>
                <a:lnTo>
                  <a:pt x="528" y="528"/>
                </a:lnTo>
                <a:lnTo>
                  <a:pt x="521" y="528"/>
                </a:lnTo>
                <a:lnTo>
                  <a:pt x="521" y="521"/>
                </a:lnTo>
                <a:lnTo>
                  <a:pt x="515" y="521"/>
                </a:lnTo>
                <a:lnTo>
                  <a:pt x="5433" y="495"/>
                </a:lnTo>
                <a:lnTo>
                  <a:pt x="450" y="303"/>
                </a:lnTo>
                <a:lnTo>
                  <a:pt x="418" y="296"/>
                </a:lnTo>
                <a:lnTo>
                  <a:pt x="393" y="296"/>
                </a:lnTo>
                <a:lnTo>
                  <a:pt x="373" y="296"/>
                </a:lnTo>
                <a:lnTo>
                  <a:pt x="335" y="290"/>
                </a:lnTo>
                <a:lnTo>
                  <a:pt x="322" y="290"/>
                </a:lnTo>
                <a:lnTo>
                  <a:pt x="309" y="290"/>
                </a:lnTo>
                <a:lnTo>
                  <a:pt x="290" y="283"/>
                </a:lnTo>
                <a:lnTo>
                  <a:pt x="270" y="290"/>
                </a:lnTo>
                <a:lnTo>
                  <a:pt x="283" y="296"/>
                </a:lnTo>
                <a:lnTo>
                  <a:pt x="309" y="296"/>
                </a:lnTo>
                <a:lnTo>
                  <a:pt x="309" y="303"/>
                </a:lnTo>
                <a:lnTo>
                  <a:pt x="309" y="309"/>
                </a:lnTo>
                <a:lnTo>
                  <a:pt x="328" y="315"/>
                </a:lnTo>
                <a:lnTo>
                  <a:pt x="360" y="315"/>
                </a:lnTo>
                <a:lnTo>
                  <a:pt x="386" y="315"/>
                </a:lnTo>
                <a:lnTo>
                  <a:pt x="405" y="315"/>
                </a:lnTo>
                <a:lnTo>
                  <a:pt x="405" y="309"/>
                </a:lnTo>
                <a:lnTo>
                  <a:pt x="386" y="309"/>
                </a:lnTo>
                <a:lnTo>
                  <a:pt x="373" y="309"/>
                </a:lnTo>
                <a:lnTo>
                  <a:pt x="367" y="309"/>
                </a:lnTo>
                <a:lnTo>
                  <a:pt x="348" y="309"/>
                </a:lnTo>
                <a:lnTo>
                  <a:pt x="335" y="309"/>
                </a:lnTo>
                <a:lnTo>
                  <a:pt x="328" y="309"/>
                </a:lnTo>
                <a:lnTo>
                  <a:pt x="322" y="303"/>
                </a:lnTo>
                <a:lnTo>
                  <a:pt x="341" y="303"/>
                </a:lnTo>
                <a:lnTo>
                  <a:pt x="373" y="303"/>
                </a:lnTo>
                <a:lnTo>
                  <a:pt x="412" y="309"/>
                </a:lnTo>
                <a:lnTo>
                  <a:pt x="431" y="309"/>
                </a:lnTo>
                <a:lnTo>
                  <a:pt x="450" y="309"/>
                </a:lnTo>
                <a:lnTo>
                  <a:pt x="463" y="309"/>
                </a:lnTo>
                <a:lnTo>
                  <a:pt x="450" y="303"/>
                </a:lnTo>
                <a:lnTo>
                  <a:pt x="5433" y="495"/>
                </a:lnTo>
                <a:lnTo>
                  <a:pt x="528" y="290"/>
                </a:lnTo>
                <a:lnTo>
                  <a:pt x="553" y="290"/>
                </a:lnTo>
                <a:lnTo>
                  <a:pt x="598" y="290"/>
                </a:lnTo>
                <a:lnTo>
                  <a:pt x="598" y="283"/>
                </a:lnTo>
                <a:lnTo>
                  <a:pt x="605" y="283"/>
                </a:lnTo>
                <a:lnTo>
                  <a:pt x="624" y="283"/>
                </a:lnTo>
                <a:lnTo>
                  <a:pt x="637" y="283"/>
                </a:lnTo>
                <a:lnTo>
                  <a:pt x="630" y="277"/>
                </a:lnTo>
                <a:lnTo>
                  <a:pt x="618" y="277"/>
                </a:lnTo>
                <a:lnTo>
                  <a:pt x="605" y="277"/>
                </a:lnTo>
                <a:lnTo>
                  <a:pt x="592" y="283"/>
                </a:lnTo>
                <a:lnTo>
                  <a:pt x="579" y="283"/>
                </a:lnTo>
                <a:lnTo>
                  <a:pt x="540" y="283"/>
                </a:lnTo>
                <a:lnTo>
                  <a:pt x="515" y="290"/>
                </a:lnTo>
                <a:lnTo>
                  <a:pt x="508" y="290"/>
                </a:lnTo>
                <a:lnTo>
                  <a:pt x="476" y="296"/>
                </a:lnTo>
                <a:lnTo>
                  <a:pt x="515" y="296"/>
                </a:lnTo>
                <a:lnTo>
                  <a:pt x="521" y="296"/>
                </a:lnTo>
                <a:lnTo>
                  <a:pt x="528" y="290"/>
                </a:lnTo>
                <a:lnTo>
                  <a:pt x="5433" y="495"/>
                </a:lnTo>
                <a:lnTo>
                  <a:pt x="926" y="354"/>
                </a:lnTo>
                <a:lnTo>
                  <a:pt x="900" y="341"/>
                </a:lnTo>
                <a:lnTo>
                  <a:pt x="875" y="328"/>
                </a:lnTo>
                <a:lnTo>
                  <a:pt x="843" y="328"/>
                </a:lnTo>
                <a:lnTo>
                  <a:pt x="836" y="328"/>
                </a:lnTo>
                <a:lnTo>
                  <a:pt x="843" y="335"/>
                </a:lnTo>
                <a:lnTo>
                  <a:pt x="862" y="341"/>
                </a:lnTo>
                <a:lnTo>
                  <a:pt x="894" y="367"/>
                </a:lnTo>
                <a:lnTo>
                  <a:pt x="926" y="380"/>
                </a:lnTo>
                <a:lnTo>
                  <a:pt x="965" y="393"/>
                </a:lnTo>
                <a:lnTo>
                  <a:pt x="1138" y="457"/>
                </a:lnTo>
                <a:lnTo>
                  <a:pt x="1203" y="489"/>
                </a:lnTo>
                <a:lnTo>
                  <a:pt x="1235" y="502"/>
                </a:lnTo>
                <a:lnTo>
                  <a:pt x="1241" y="502"/>
                </a:lnTo>
                <a:lnTo>
                  <a:pt x="1068" y="425"/>
                </a:lnTo>
                <a:lnTo>
                  <a:pt x="926" y="354"/>
                </a:lnTo>
                <a:lnTo>
                  <a:pt x="5433" y="495"/>
                </a:lnTo>
                <a:lnTo>
                  <a:pt x="418" y="322"/>
                </a:lnTo>
                <a:lnTo>
                  <a:pt x="412" y="328"/>
                </a:lnTo>
                <a:lnTo>
                  <a:pt x="431" y="322"/>
                </a:lnTo>
                <a:lnTo>
                  <a:pt x="438" y="315"/>
                </a:lnTo>
                <a:lnTo>
                  <a:pt x="425" y="315"/>
                </a:lnTo>
                <a:lnTo>
                  <a:pt x="418" y="322"/>
                </a:lnTo>
                <a:lnTo>
                  <a:pt x="5433" y="495"/>
                </a:lnTo>
                <a:lnTo>
                  <a:pt x="1318" y="508"/>
                </a:lnTo>
                <a:lnTo>
                  <a:pt x="1331" y="495"/>
                </a:lnTo>
                <a:lnTo>
                  <a:pt x="1344" y="489"/>
                </a:lnTo>
                <a:lnTo>
                  <a:pt x="1363" y="489"/>
                </a:lnTo>
                <a:lnTo>
                  <a:pt x="1389" y="495"/>
                </a:lnTo>
                <a:lnTo>
                  <a:pt x="1389" y="489"/>
                </a:lnTo>
                <a:lnTo>
                  <a:pt x="1357" y="476"/>
                </a:lnTo>
                <a:lnTo>
                  <a:pt x="1331" y="470"/>
                </a:lnTo>
                <a:lnTo>
                  <a:pt x="1260" y="444"/>
                </a:lnTo>
                <a:lnTo>
                  <a:pt x="1235" y="444"/>
                </a:lnTo>
                <a:lnTo>
                  <a:pt x="1215" y="438"/>
                </a:lnTo>
                <a:lnTo>
                  <a:pt x="1209" y="431"/>
                </a:lnTo>
                <a:lnTo>
                  <a:pt x="1203" y="438"/>
                </a:lnTo>
                <a:lnTo>
                  <a:pt x="1196" y="444"/>
                </a:lnTo>
                <a:lnTo>
                  <a:pt x="1203" y="444"/>
                </a:lnTo>
                <a:lnTo>
                  <a:pt x="1222" y="450"/>
                </a:lnTo>
                <a:lnTo>
                  <a:pt x="1235" y="450"/>
                </a:lnTo>
                <a:lnTo>
                  <a:pt x="1248" y="450"/>
                </a:lnTo>
                <a:lnTo>
                  <a:pt x="1286" y="470"/>
                </a:lnTo>
                <a:lnTo>
                  <a:pt x="1312" y="476"/>
                </a:lnTo>
                <a:lnTo>
                  <a:pt x="1338" y="476"/>
                </a:lnTo>
                <a:lnTo>
                  <a:pt x="1331" y="489"/>
                </a:lnTo>
                <a:lnTo>
                  <a:pt x="1318" y="502"/>
                </a:lnTo>
                <a:lnTo>
                  <a:pt x="1318" y="508"/>
                </a:lnTo>
                <a:lnTo>
                  <a:pt x="5433" y="495"/>
                </a:lnTo>
                <a:lnTo>
                  <a:pt x="450" y="328"/>
                </a:lnTo>
                <a:lnTo>
                  <a:pt x="470" y="328"/>
                </a:lnTo>
                <a:lnTo>
                  <a:pt x="476" y="328"/>
                </a:lnTo>
                <a:lnTo>
                  <a:pt x="476" y="322"/>
                </a:lnTo>
                <a:lnTo>
                  <a:pt x="470" y="322"/>
                </a:lnTo>
                <a:lnTo>
                  <a:pt x="450" y="322"/>
                </a:lnTo>
                <a:lnTo>
                  <a:pt x="450" y="328"/>
                </a:lnTo>
                <a:lnTo>
                  <a:pt x="444" y="328"/>
                </a:lnTo>
                <a:lnTo>
                  <a:pt x="450" y="328"/>
                </a:lnTo>
                <a:lnTo>
                  <a:pt x="5433" y="495"/>
                </a:lnTo>
                <a:lnTo>
                  <a:pt x="566" y="193"/>
                </a:lnTo>
                <a:lnTo>
                  <a:pt x="547" y="193"/>
                </a:lnTo>
                <a:lnTo>
                  <a:pt x="547" y="200"/>
                </a:lnTo>
                <a:lnTo>
                  <a:pt x="547" y="206"/>
                </a:lnTo>
                <a:lnTo>
                  <a:pt x="553" y="206"/>
                </a:lnTo>
                <a:lnTo>
                  <a:pt x="566" y="193"/>
                </a:lnTo>
                <a:lnTo>
                  <a:pt x="5433" y="495"/>
                </a:lnTo>
                <a:lnTo>
                  <a:pt x="277" y="58"/>
                </a:lnTo>
                <a:lnTo>
                  <a:pt x="270" y="52"/>
                </a:lnTo>
                <a:lnTo>
                  <a:pt x="264" y="52"/>
                </a:lnTo>
                <a:lnTo>
                  <a:pt x="264" y="58"/>
                </a:lnTo>
                <a:lnTo>
                  <a:pt x="277" y="58"/>
                </a:lnTo>
                <a:lnTo>
                  <a:pt x="5433" y="495"/>
                </a:lnTo>
                <a:lnTo>
                  <a:pt x="290" y="450"/>
                </a:lnTo>
                <a:lnTo>
                  <a:pt x="258" y="450"/>
                </a:lnTo>
                <a:lnTo>
                  <a:pt x="245" y="450"/>
                </a:lnTo>
                <a:lnTo>
                  <a:pt x="245" y="457"/>
                </a:lnTo>
                <a:lnTo>
                  <a:pt x="277" y="457"/>
                </a:lnTo>
                <a:lnTo>
                  <a:pt x="290" y="457"/>
                </a:lnTo>
                <a:lnTo>
                  <a:pt x="309" y="450"/>
                </a:lnTo>
                <a:lnTo>
                  <a:pt x="303" y="450"/>
                </a:lnTo>
                <a:lnTo>
                  <a:pt x="290" y="450"/>
                </a:lnTo>
                <a:lnTo>
                  <a:pt x="5433" y="495"/>
                </a:lnTo>
                <a:lnTo>
                  <a:pt x="193" y="213"/>
                </a:lnTo>
                <a:lnTo>
                  <a:pt x="193" y="219"/>
                </a:lnTo>
                <a:lnTo>
                  <a:pt x="206" y="219"/>
                </a:lnTo>
                <a:lnTo>
                  <a:pt x="200" y="213"/>
                </a:lnTo>
                <a:lnTo>
                  <a:pt x="193" y="213"/>
                </a:lnTo>
                <a:lnTo>
                  <a:pt x="5433" y="495"/>
                </a:lnTo>
                <a:lnTo>
                  <a:pt x="225" y="450"/>
                </a:lnTo>
                <a:lnTo>
                  <a:pt x="219" y="457"/>
                </a:lnTo>
                <a:lnTo>
                  <a:pt x="225" y="470"/>
                </a:lnTo>
                <a:lnTo>
                  <a:pt x="238" y="470"/>
                </a:lnTo>
                <a:lnTo>
                  <a:pt x="238" y="457"/>
                </a:lnTo>
                <a:lnTo>
                  <a:pt x="238" y="450"/>
                </a:lnTo>
                <a:lnTo>
                  <a:pt x="225" y="450"/>
                </a:lnTo>
                <a:lnTo>
                  <a:pt x="5433" y="495"/>
                </a:lnTo>
                <a:lnTo>
                  <a:pt x="161" y="225"/>
                </a:lnTo>
                <a:lnTo>
                  <a:pt x="174" y="225"/>
                </a:lnTo>
                <a:lnTo>
                  <a:pt x="168" y="219"/>
                </a:lnTo>
                <a:lnTo>
                  <a:pt x="155" y="225"/>
                </a:lnTo>
                <a:lnTo>
                  <a:pt x="161" y="225"/>
                </a:lnTo>
                <a:lnTo>
                  <a:pt x="5433" y="495"/>
                </a:lnTo>
                <a:lnTo>
                  <a:pt x="78" y="290"/>
                </a:lnTo>
                <a:lnTo>
                  <a:pt x="84" y="296"/>
                </a:lnTo>
                <a:lnTo>
                  <a:pt x="103" y="303"/>
                </a:lnTo>
                <a:lnTo>
                  <a:pt x="129" y="315"/>
                </a:lnTo>
                <a:lnTo>
                  <a:pt x="103" y="309"/>
                </a:lnTo>
                <a:lnTo>
                  <a:pt x="84" y="309"/>
                </a:lnTo>
                <a:lnTo>
                  <a:pt x="71" y="315"/>
                </a:lnTo>
                <a:lnTo>
                  <a:pt x="97" y="322"/>
                </a:lnTo>
                <a:lnTo>
                  <a:pt x="129" y="322"/>
                </a:lnTo>
                <a:lnTo>
                  <a:pt x="161" y="335"/>
                </a:lnTo>
                <a:lnTo>
                  <a:pt x="187" y="348"/>
                </a:lnTo>
                <a:lnTo>
                  <a:pt x="200" y="354"/>
                </a:lnTo>
                <a:lnTo>
                  <a:pt x="219" y="354"/>
                </a:lnTo>
                <a:lnTo>
                  <a:pt x="232" y="367"/>
                </a:lnTo>
                <a:lnTo>
                  <a:pt x="225" y="380"/>
                </a:lnTo>
                <a:lnTo>
                  <a:pt x="238" y="386"/>
                </a:lnTo>
                <a:lnTo>
                  <a:pt x="258" y="380"/>
                </a:lnTo>
                <a:lnTo>
                  <a:pt x="277" y="386"/>
                </a:lnTo>
                <a:lnTo>
                  <a:pt x="290" y="399"/>
                </a:lnTo>
                <a:lnTo>
                  <a:pt x="290" y="393"/>
                </a:lnTo>
                <a:lnTo>
                  <a:pt x="277" y="373"/>
                </a:lnTo>
                <a:lnTo>
                  <a:pt x="270" y="367"/>
                </a:lnTo>
                <a:lnTo>
                  <a:pt x="258" y="354"/>
                </a:lnTo>
                <a:lnTo>
                  <a:pt x="277" y="354"/>
                </a:lnTo>
                <a:lnTo>
                  <a:pt x="322" y="373"/>
                </a:lnTo>
                <a:lnTo>
                  <a:pt x="348" y="367"/>
                </a:lnTo>
                <a:lnTo>
                  <a:pt x="373" y="367"/>
                </a:lnTo>
                <a:lnTo>
                  <a:pt x="405" y="367"/>
                </a:lnTo>
                <a:lnTo>
                  <a:pt x="412" y="367"/>
                </a:lnTo>
                <a:lnTo>
                  <a:pt x="393" y="354"/>
                </a:lnTo>
                <a:lnTo>
                  <a:pt x="367" y="348"/>
                </a:lnTo>
                <a:lnTo>
                  <a:pt x="335" y="348"/>
                </a:lnTo>
                <a:lnTo>
                  <a:pt x="322" y="348"/>
                </a:lnTo>
                <a:lnTo>
                  <a:pt x="315" y="341"/>
                </a:lnTo>
                <a:lnTo>
                  <a:pt x="296" y="341"/>
                </a:lnTo>
                <a:lnTo>
                  <a:pt x="264" y="328"/>
                </a:lnTo>
                <a:lnTo>
                  <a:pt x="219" y="322"/>
                </a:lnTo>
                <a:lnTo>
                  <a:pt x="187" y="315"/>
                </a:lnTo>
                <a:lnTo>
                  <a:pt x="174" y="315"/>
                </a:lnTo>
                <a:lnTo>
                  <a:pt x="168" y="309"/>
                </a:lnTo>
                <a:lnTo>
                  <a:pt x="123" y="303"/>
                </a:lnTo>
                <a:lnTo>
                  <a:pt x="97" y="290"/>
                </a:lnTo>
                <a:lnTo>
                  <a:pt x="84" y="283"/>
                </a:lnTo>
                <a:lnTo>
                  <a:pt x="78" y="283"/>
                </a:lnTo>
                <a:lnTo>
                  <a:pt x="78" y="290"/>
                </a:lnTo>
                <a:lnTo>
                  <a:pt x="5433" y="495"/>
                </a:lnTo>
                <a:lnTo>
                  <a:pt x="309" y="508"/>
                </a:lnTo>
                <a:lnTo>
                  <a:pt x="303" y="508"/>
                </a:lnTo>
                <a:lnTo>
                  <a:pt x="296" y="515"/>
                </a:lnTo>
                <a:lnTo>
                  <a:pt x="303" y="515"/>
                </a:lnTo>
                <a:lnTo>
                  <a:pt x="309" y="508"/>
                </a:lnTo>
                <a:lnTo>
                  <a:pt x="5433" y="495"/>
                </a:lnTo>
                <a:lnTo>
                  <a:pt x="1338" y="20"/>
                </a:lnTo>
                <a:lnTo>
                  <a:pt x="1350" y="20"/>
                </a:lnTo>
                <a:lnTo>
                  <a:pt x="1338" y="7"/>
                </a:lnTo>
                <a:lnTo>
                  <a:pt x="1331" y="7"/>
                </a:lnTo>
                <a:lnTo>
                  <a:pt x="1325" y="13"/>
                </a:lnTo>
                <a:lnTo>
                  <a:pt x="1325" y="20"/>
                </a:lnTo>
                <a:lnTo>
                  <a:pt x="1338" y="20"/>
                </a:lnTo>
                <a:lnTo>
                  <a:pt x="5433" y="495"/>
                </a:lnTo>
                <a:lnTo>
                  <a:pt x="187" y="521"/>
                </a:lnTo>
                <a:lnTo>
                  <a:pt x="180" y="521"/>
                </a:lnTo>
                <a:lnTo>
                  <a:pt x="174" y="521"/>
                </a:lnTo>
                <a:lnTo>
                  <a:pt x="180" y="521"/>
                </a:lnTo>
                <a:lnTo>
                  <a:pt x="187" y="521"/>
                </a:lnTo>
                <a:lnTo>
                  <a:pt x="5433" y="495"/>
                </a:lnTo>
                <a:lnTo>
                  <a:pt x="39" y="206"/>
                </a:lnTo>
                <a:lnTo>
                  <a:pt x="13" y="187"/>
                </a:lnTo>
                <a:lnTo>
                  <a:pt x="0" y="180"/>
                </a:lnTo>
                <a:lnTo>
                  <a:pt x="0" y="193"/>
                </a:lnTo>
                <a:lnTo>
                  <a:pt x="26" y="213"/>
                </a:lnTo>
                <a:lnTo>
                  <a:pt x="65" y="219"/>
                </a:lnTo>
                <a:lnTo>
                  <a:pt x="97" y="225"/>
                </a:lnTo>
                <a:lnTo>
                  <a:pt x="39" y="206"/>
                </a:lnTo>
                <a:lnTo>
                  <a:pt x="5433" y="495"/>
                </a:lnTo>
                <a:lnTo>
                  <a:pt x="778" y="592"/>
                </a:lnTo>
                <a:lnTo>
                  <a:pt x="753" y="585"/>
                </a:lnTo>
                <a:lnTo>
                  <a:pt x="733" y="566"/>
                </a:lnTo>
                <a:lnTo>
                  <a:pt x="708" y="560"/>
                </a:lnTo>
                <a:lnTo>
                  <a:pt x="682" y="560"/>
                </a:lnTo>
                <a:lnTo>
                  <a:pt x="669" y="560"/>
                </a:lnTo>
                <a:lnTo>
                  <a:pt x="650" y="560"/>
                </a:lnTo>
                <a:lnTo>
                  <a:pt x="643" y="553"/>
                </a:lnTo>
                <a:lnTo>
                  <a:pt x="643" y="560"/>
                </a:lnTo>
                <a:lnTo>
                  <a:pt x="650" y="579"/>
                </a:lnTo>
                <a:lnTo>
                  <a:pt x="650" y="585"/>
                </a:lnTo>
                <a:lnTo>
                  <a:pt x="643" y="585"/>
                </a:lnTo>
                <a:lnTo>
                  <a:pt x="630" y="579"/>
                </a:lnTo>
                <a:lnTo>
                  <a:pt x="624" y="579"/>
                </a:lnTo>
                <a:lnTo>
                  <a:pt x="624" y="566"/>
                </a:lnTo>
                <a:lnTo>
                  <a:pt x="624" y="560"/>
                </a:lnTo>
                <a:lnTo>
                  <a:pt x="618" y="553"/>
                </a:lnTo>
                <a:lnTo>
                  <a:pt x="611" y="547"/>
                </a:lnTo>
                <a:lnTo>
                  <a:pt x="605" y="553"/>
                </a:lnTo>
                <a:lnTo>
                  <a:pt x="611" y="560"/>
                </a:lnTo>
                <a:lnTo>
                  <a:pt x="605" y="560"/>
                </a:lnTo>
                <a:lnTo>
                  <a:pt x="598" y="560"/>
                </a:lnTo>
                <a:lnTo>
                  <a:pt x="592" y="553"/>
                </a:lnTo>
                <a:lnTo>
                  <a:pt x="573" y="553"/>
                </a:lnTo>
                <a:lnTo>
                  <a:pt x="547" y="547"/>
                </a:lnTo>
                <a:lnTo>
                  <a:pt x="553" y="540"/>
                </a:lnTo>
                <a:lnTo>
                  <a:pt x="540" y="540"/>
                </a:lnTo>
                <a:lnTo>
                  <a:pt x="534" y="547"/>
                </a:lnTo>
                <a:lnTo>
                  <a:pt x="521" y="553"/>
                </a:lnTo>
                <a:lnTo>
                  <a:pt x="521" y="540"/>
                </a:lnTo>
                <a:lnTo>
                  <a:pt x="515" y="540"/>
                </a:lnTo>
                <a:lnTo>
                  <a:pt x="495" y="540"/>
                </a:lnTo>
                <a:lnTo>
                  <a:pt x="476" y="540"/>
                </a:lnTo>
                <a:lnTo>
                  <a:pt x="438" y="540"/>
                </a:lnTo>
                <a:lnTo>
                  <a:pt x="438" y="534"/>
                </a:lnTo>
                <a:lnTo>
                  <a:pt x="425" y="528"/>
                </a:lnTo>
                <a:lnTo>
                  <a:pt x="418" y="521"/>
                </a:lnTo>
                <a:lnTo>
                  <a:pt x="418" y="521"/>
                </a:lnTo>
                <a:lnTo>
                  <a:pt x="405" y="515"/>
                </a:lnTo>
                <a:lnTo>
                  <a:pt x="405" y="521"/>
                </a:lnTo>
                <a:lnTo>
                  <a:pt x="418" y="528"/>
                </a:lnTo>
                <a:lnTo>
                  <a:pt x="431" y="540"/>
                </a:lnTo>
                <a:lnTo>
                  <a:pt x="425" y="547"/>
                </a:lnTo>
                <a:lnTo>
                  <a:pt x="418" y="547"/>
                </a:lnTo>
                <a:lnTo>
                  <a:pt x="405" y="547"/>
                </a:lnTo>
                <a:lnTo>
                  <a:pt x="386" y="547"/>
                </a:lnTo>
                <a:lnTo>
                  <a:pt x="360" y="553"/>
                </a:lnTo>
                <a:lnTo>
                  <a:pt x="341" y="553"/>
                </a:lnTo>
                <a:lnTo>
                  <a:pt x="328" y="553"/>
                </a:lnTo>
                <a:lnTo>
                  <a:pt x="315" y="553"/>
                </a:lnTo>
                <a:lnTo>
                  <a:pt x="303" y="540"/>
                </a:lnTo>
                <a:lnTo>
                  <a:pt x="303" y="528"/>
                </a:lnTo>
                <a:lnTo>
                  <a:pt x="303" y="521"/>
                </a:lnTo>
                <a:lnTo>
                  <a:pt x="296" y="521"/>
                </a:lnTo>
                <a:lnTo>
                  <a:pt x="283" y="521"/>
                </a:lnTo>
                <a:lnTo>
                  <a:pt x="283" y="521"/>
                </a:lnTo>
                <a:lnTo>
                  <a:pt x="277" y="515"/>
                </a:lnTo>
                <a:lnTo>
                  <a:pt x="264" y="515"/>
                </a:lnTo>
                <a:lnTo>
                  <a:pt x="264" y="502"/>
                </a:lnTo>
                <a:lnTo>
                  <a:pt x="238" y="502"/>
                </a:lnTo>
                <a:lnTo>
                  <a:pt x="225" y="495"/>
                </a:lnTo>
                <a:lnTo>
                  <a:pt x="200" y="476"/>
                </a:lnTo>
                <a:lnTo>
                  <a:pt x="180" y="457"/>
                </a:lnTo>
                <a:lnTo>
                  <a:pt x="168" y="450"/>
                </a:lnTo>
                <a:lnTo>
                  <a:pt x="161" y="438"/>
                </a:lnTo>
                <a:lnTo>
                  <a:pt x="116" y="418"/>
                </a:lnTo>
                <a:lnTo>
                  <a:pt x="71" y="393"/>
                </a:lnTo>
                <a:lnTo>
                  <a:pt x="33" y="373"/>
                </a:lnTo>
                <a:lnTo>
                  <a:pt x="13" y="367"/>
                </a:lnTo>
                <a:lnTo>
                  <a:pt x="0" y="367"/>
                </a:lnTo>
                <a:lnTo>
                  <a:pt x="0" y="373"/>
                </a:lnTo>
                <a:lnTo>
                  <a:pt x="13" y="380"/>
                </a:lnTo>
                <a:lnTo>
                  <a:pt x="33" y="386"/>
                </a:lnTo>
                <a:lnTo>
                  <a:pt x="65" y="399"/>
                </a:lnTo>
                <a:lnTo>
                  <a:pt x="110" y="425"/>
                </a:lnTo>
                <a:lnTo>
                  <a:pt x="142" y="444"/>
                </a:lnTo>
                <a:lnTo>
                  <a:pt x="161" y="457"/>
                </a:lnTo>
                <a:lnTo>
                  <a:pt x="174" y="470"/>
                </a:lnTo>
                <a:lnTo>
                  <a:pt x="180" y="483"/>
                </a:lnTo>
                <a:lnTo>
                  <a:pt x="180" y="489"/>
                </a:lnTo>
                <a:lnTo>
                  <a:pt x="174" y="483"/>
                </a:lnTo>
                <a:lnTo>
                  <a:pt x="142" y="457"/>
                </a:lnTo>
                <a:lnTo>
                  <a:pt x="135" y="450"/>
                </a:lnTo>
                <a:lnTo>
                  <a:pt x="123" y="444"/>
                </a:lnTo>
                <a:lnTo>
                  <a:pt x="110" y="438"/>
                </a:lnTo>
                <a:lnTo>
                  <a:pt x="97" y="431"/>
                </a:lnTo>
                <a:lnTo>
                  <a:pt x="97" y="425"/>
                </a:lnTo>
                <a:lnTo>
                  <a:pt x="97" y="431"/>
                </a:lnTo>
                <a:lnTo>
                  <a:pt x="97" y="444"/>
                </a:lnTo>
                <a:lnTo>
                  <a:pt x="110" y="457"/>
                </a:lnTo>
                <a:lnTo>
                  <a:pt x="123" y="476"/>
                </a:lnTo>
                <a:lnTo>
                  <a:pt x="129" y="476"/>
                </a:lnTo>
                <a:lnTo>
                  <a:pt x="155" y="489"/>
                </a:lnTo>
                <a:lnTo>
                  <a:pt x="168" y="489"/>
                </a:lnTo>
                <a:lnTo>
                  <a:pt x="174" y="495"/>
                </a:lnTo>
                <a:lnTo>
                  <a:pt x="180" y="502"/>
                </a:lnTo>
                <a:lnTo>
                  <a:pt x="187" y="502"/>
                </a:lnTo>
                <a:lnTo>
                  <a:pt x="193" y="508"/>
                </a:lnTo>
                <a:lnTo>
                  <a:pt x="193" y="515"/>
                </a:lnTo>
                <a:lnTo>
                  <a:pt x="187" y="521"/>
                </a:lnTo>
                <a:lnTo>
                  <a:pt x="213" y="521"/>
                </a:lnTo>
                <a:lnTo>
                  <a:pt x="219" y="521"/>
                </a:lnTo>
                <a:lnTo>
                  <a:pt x="219" y="521"/>
                </a:lnTo>
                <a:lnTo>
                  <a:pt x="213" y="528"/>
                </a:lnTo>
                <a:lnTo>
                  <a:pt x="193" y="528"/>
                </a:lnTo>
                <a:lnTo>
                  <a:pt x="174" y="528"/>
                </a:lnTo>
                <a:lnTo>
                  <a:pt x="168" y="521"/>
                </a:lnTo>
                <a:lnTo>
                  <a:pt x="161" y="515"/>
                </a:lnTo>
                <a:lnTo>
                  <a:pt x="142" y="515"/>
                </a:lnTo>
                <a:lnTo>
                  <a:pt x="123" y="521"/>
                </a:lnTo>
                <a:lnTo>
                  <a:pt x="110" y="515"/>
                </a:lnTo>
                <a:lnTo>
                  <a:pt x="103" y="508"/>
                </a:lnTo>
                <a:lnTo>
                  <a:pt x="97" y="508"/>
                </a:lnTo>
                <a:lnTo>
                  <a:pt x="84" y="515"/>
                </a:lnTo>
                <a:lnTo>
                  <a:pt x="71" y="508"/>
                </a:lnTo>
                <a:lnTo>
                  <a:pt x="58" y="508"/>
                </a:lnTo>
                <a:lnTo>
                  <a:pt x="26" y="489"/>
                </a:lnTo>
                <a:lnTo>
                  <a:pt x="0" y="476"/>
                </a:lnTo>
                <a:lnTo>
                  <a:pt x="0" y="489"/>
                </a:lnTo>
                <a:lnTo>
                  <a:pt x="7" y="489"/>
                </a:lnTo>
                <a:lnTo>
                  <a:pt x="20" y="495"/>
                </a:lnTo>
                <a:lnTo>
                  <a:pt x="26" y="502"/>
                </a:lnTo>
                <a:lnTo>
                  <a:pt x="7" y="502"/>
                </a:lnTo>
                <a:lnTo>
                  <a:pt x="0" y="502"/>
                </a:lnTo>
                <a:lnTo>
                  <a:pt x="0" y="515"/>
                </a:lnTo>
                <a:lnTo>
                  <a:pt x="20" y="515"/>
                </a:lnTo>
                <a:lnTo>
                  <a:pt x="26" y="515"/>
                </a:lnTo>
                <a:lnTo>
                  <a:pt x="65" y="521"/>
                </a:lnTo>
                <a:lnTo>
                  <a:pt x="90" y="521"/>
                </a:lnTo>
                <a:lnTo>
                  <a:pt x="84" y="521"/>
                </a:lnTo>
                <a:lnTo>
                  <a:pt x="78" y="528"/>
                </a:lnTo>
                <a:lnTo>
                  <a:pt x="52" y="528"/>
                </a:lnTo>
                <a:lnTo>
                  <a:pt x="26" y="534"/>
                </a:lnTo>
                <a:lnTo>
                  <a:pt x="13" y="540"/>
                </a:lnTo>
                <a:lnTo>
                  <a:pt x="0" y="547"/>
                </a:lnTo>
                <a:lnTo>
                  <a:pt x="0" y="553"/>
                </a:lnTo>
                <a:lnTo>
                  <a:pt x="20" y="547"/>
                </a:lnTo>
                <a:lnTo>
                  <a:pt x="52" y="540"/>
                </a:lnTo>
                <a:lnTo>
                  <a:pt x="84" y="540"/>
                </a:lnTo>
                <a:lnTo>
                  <a:pt x="110" y="540"/>
                </a:lnTo>
                <a:lnTo>
                  <a:pt x="135" y="540"/>
                </a:lnTo>
                <a:lnTo>
                  <a:pt x="161" y="534"/>
                </a:lnTo>
                <a:lnTo>
                  <a:pt x="225" y="534"/>
                </a:lnTo>
                <a:lnTo>
                  <a:pt x="245" y="534"/>
                </a:lnTo>
                <a:lnTo>
                  <a:pt x="258" y="534"/>
                </a:lnTo>
                <a:lnTo>
                  <a:pt x="258" y="540"/>
                </a:lnTo>
                <a:lnTo>
                  <a:pt x="258" y="560"/>
                </a:lnTo>
                <a:lnTo>
                  <a:pt x="258" y="566"/>
                </a:lnTo>
                <a:lnTo>
                  <a:pt x="245" y="566"/>
                </a:lnTo>
                <a:lnTo>
                  <a:pt x="225" y="566"/>
                </a:lnTo>
                <a:lnTo>
                  <a:pt x="225" y="579"/>
                </a:lnTo>
                <a:lnTo>
                  <a:pt x="232" y="585"/>
                </a:lnTo>
                <a:lnTo>
                  <a:pt x="245" y="585"/>
                </a:lnTo>
                <a:lnTo>
                  <a:pt x="277" y="579"/>
                </a:lnTo>
                <a:lnTo>
                  <a:pt x="303" y="579"/>
                </a:lnTo>
                <a:lnTo>
                  <a:pt x="328" y="585"/>
                </a:lnTo>
                <a:lnTo>
                  <a:pt x="322" y="592"/>
                </a:lnTo>
                <a:lnTo>
                  <a:pt x="328" y="598"/>
                </a:lnTo>
                <a:lnTo>
                  <a:pt x="341" y="618"/>
                </a:lnTo>
                <a:lnTo>
                  <a:pt x="412" y="618"/>
                </a:lnTo>
                <a:lnTo>
                  <a:pt x="360" y="585"/>
                </a:lnTo>
                <a:lnTo>
                  <a:pt x="418" y="579"/>
                </a:lnTo>
                <a:lnTo>
                  <a:pt x="438" y="579"/>
                </a:lnTo>
                <a:lnTo>
                  <a:pt x="463" y="579"/>
                </a:lnTo>
                <a:lnTo>
                  <a:pt x="476" y="592"/>
                </a:lnTo>
                <a:lnTo>
                  <a:pt x="489" y="592"/>
                </a:lnTo>
                <a:lnTo>
                  <a:pt x="495" y="592"/>
                </a:lnTo>
                <a:lnTo>
                  <a:pt x="515" y="598"/>
                </a:lnTo>
                <a:lnTo>
                  <a:pt x="553" y="618"/>
                </a:lnTo>
                <a:lnTo>
                  <a:pt x="585" y="618"/>
                </a:lnTo>
                <a:lnTo>
                  <a:pt x="534" y="598"/>
                </a:lnTo>
                <a:lnTo>
                  <a:pt x="528" y="592"/>
                </a:lnTo>
                <a:lnTo>
                  <a:pt x="515" y="585"/>
                </a:lnTo>
                <a:lnTo>
                  <a:pt x="528" y="585"/>
                </a:lnTo>
                <a:lnTo>
                  <a:pt x="540" y="585"/>
                </a:lnTo>
                <a:lnTo>
                  <a:pt x="566" y="585"/>
                </a:lnTo>
                <a:lnTo>
                  <a:pt x="573" y="585"/>
                </a:lnTo>
                <a:lnTo>
                  <a:pt x="585" y="585"/>
                </a:lnTo>
                <a:lnTo>
                  <a:pt x="611" y="592"/>
                </a:lnTo>
                <a:lnTo>
                  <a:pt x="618" y="598"/>
                </a:lnTo>
                <a:lnTo>
                  <a:pt x="630" y="598"/>
                </a:lnTo>
                <a:lnTo>
                  <a:pt x="650" y="605"/>
                </a:lnTo>
                <a:lnTo>
                  <a:pt x="675" y="605"/>
                </a:lnTo>
                <a:lnTo>
                  <a:pt x="688" y="611"/>
                </a:lnTo>
                <a:lnTo>
                  <a:pt x="695" y="618"/>
                </a:lnTo>
                <a:lnTo>
                  <a:pt x="708" y="611"/>
                </a:lnTo>
                <a:lnTo>
                  <a:pt x="714" y="611"/>
                </a:lnTo>
                <a:lnTo>
                  <a:pt x="714" y="618"/>
                </a:lnTo>
                <a:lnTo>
                  <a:pt x="772" y="618"/>
                </a:lnTo>
                <a:lnTo>
                  <a:pt x="708" y="598"/>
                </a:lnTo>
                <a:lnTo>
                  <a:pt x="682" y="585"/>
                </a:lnTo>
                <a:lnTo>
                  <a:pt x="675" y="585"/>
                </a:lnTo>
                <a:lnTo>
                  <a:pt x="675" y="579"/>
                </a:lnTo>
                <a:lnTo>
                  <a:pt x="682" y="579"/>
                </a:lnTo>
                <a:lnTo>
                  <a:pt x="714" y="585"/>
                </a:lnTo>
                <a:lnTo>
                  <a:pt x="740" y="592"/>
                </a:lnTo>
                <a:lnTo>
                  <a:pt x="772" y="605"/>
                </a:lnTo>
                <a:lnTo>
                  <a:pt x="798" y="611"/>
                </a:lnTo>
                <a:lnTo>
                  <a:pt x="804" y="618"/>
                </a:lnTo>
                <a:lnTo>
                  <a:pt x="810" y="618"/>
                </a:lnTo>
                <a:lnTo>
                  <a:pt x="849" y="618"/>
                </a:lnTo>
                <a:lnTo>
                  <a:pt x="810" y="605"/>
                </a:lnTo>
                <a:lnTo>
                  <a:pt x="791" y="592"/>
                </a:lnTo>
                <a:lnTo>
                  <a:pt x="778" y="592"/>
                </a:lnTo>
                <a:lnTo>
                  <a:pt x="5433" y="495"/>
                </a:lnTo>
                <a:lnTo>
                  <a:pt x="110" y="521"/>
                </a:lnTo>
                <a:lnTo>
                  <a:pt x="116" y="521"/>
                </a:lnTo>
                <a:lnTo>
                  <a:pt x="155" y="521"/>
                </a:lnTo>
                <a:lnTo>
                  <a:pt x="161" y="528"/>
                </a:lnTo>
                <a:lnTo>
                  <a:pt x="142" y="528"/>
                </a:lnTo>
                <a:lnTo>
                  <a:pt x="123" y="528"/>
                </a:lnTo>
                <a:lnTo>
                  <a:pt x="110" y="521"/>
                </a:lnTo>
                <a:lnTo>
                  <a:pt x="5433" y="495"/>
                </a:lnTo>
                <a:lnTo>
                  <a:pt x="283" y="560"/>
                </a:lnTo>
                <a:lnTo>
                  <a:pt x="277" y="560"/>
                </a:lnTo>
                <a:lnTo>
                  <a:pt x="270" y="553"/>
                </a:lnTo>
                <a:lnTo>
                  <a:pt x="270" y="540"/>
                </a:lnTo>
                <a:lnTo>
                  <a:pt x="277" y="540"/>
                </a:lnTo>
                <a:lnTo>
                  <a:pt x="283" y="547"/>
                </a:lnTo>
                <a:lnTo>
                  <a:pt x="290" y="553"/>
                </a:lnTo>
                <a:lnTo>
                  <a:pt x="283" y="560"/>
                </a:lnTo>
                <a:lnTo>
                  <a:pt x="5433" y="495"/>
                </a:lnTo>
                <a:lnTo>
                  <a:pt x="206" y="373"/>
                </a:lnTo>
                <a:lnTo>
                  <a:pt x="193" y="373"/>
                </a:lnTo>
                <a:lnTo>
                  <a:pt x="187" y="380"/>
                </a:lnTo>
                <a:lnTo>
                  <a:pt x="193" y="386"/>
                </a:lnTo>
                <a:lnTo>
                  <a:pt x="200" y="386"/>
                </a:lnTo>
                <a:lnTo>
                  <a:pt x="206" y="380"/>
                </a:lnTo>
                <a:lnTo>
                  <a:pt x="219" y="373"/>
                </a:lnTo>
                <a:lnTo>
                  <a:pt x="206" y="373"/>
                </a:lnTo>
                <a:lnTo>
                  <a:pt x="5433" y="495"/>
                </a:lnTo>
                <a:lnTo>
                  <a:pt x="33" y="412"/>
                </a:lnTo>
                <a:lnTo>
                  <a:pt x="52" y="418"/>
                </a:lnTo>
                <a:lnTo>
                  <a:pt x="65" y="425"/>
                </a:lnTo>
                <a:lnTo>
                  <a:pt x="84" y="431"/>
                </a:lnTo>
                <a:lnTo>
                  <a:pt x="78" y="425"/>
                </a:lnTo>
                <a:lnTo>
                  <a:pt x="65" y="418"/>
                </a:lnTo>
                <a:lnTo>
                  <a:pt x="39" y="405"/>
                </a:lnTo>
                <a:lnTo>
                  <a:pt x="13" y="393"/>
                </a:lnTo>
                <a:lnTo>
                  <a:pt x="26" y="399"/>
                </a:lnTo>
                <a:lnTo>
                  <a:pt x="33" y="412"/>
                </a:lnTo>
                <a:lnTo>
                  <a:pt x="5433" y="495"/>
                </a:lnTo>
                <a:lnTo>
                  <a:pt x="515" y="71"/>
                </a:lnTo>
                <a:lnTo>
                  <a:pt x="508" y="78"/>
                </a:lnTo>
                <a:lnTo>
                  <a:pt x="515" y="84"/>
                </a:lnTo>
                <a:lnTo>
                  <a:pt x="521" y="78"/>
                </a:lnTo>
                <a:lnTo>
                  <a:pt x="528" y="78"/>
                </a:lnTo>
                <a:lnTo>
                  <a:pt x="521" y="71"/>
                </a:lnTo>
                <a:lnTo>
                  <a:pt x="515" y="71"/>
                </a:lnTo>
                <a:lnTo>
                  <a:pt x="5433" y="495"/>
                </a:lnTo>
                <a:lnTo>
                  <a:pt x="219" y="225"/>
                </a:lnTo>
                <a:lnTo>
                  <a:pt x="219" y="232"/>
                </a:lnTo>
                <a:lnTo>
                  <a:pt x="225" y="232"/>
                </a:lnTo>
                <a:lnTo>
                  <a:pt x="225" y="225"/>
                </a:lnTo>
                <a:lnTo>
                  <a:pt x="219" y="225"/>
                </a:lnTo>
                <a:lnTo>
                  <a:pt x="5433" y="495"/>
                </a:lnTo>
                <a:lnTo>
                  <a:pt x="1273" y="129"/>
                </a:lnTo>
                <a:lnTo>
                  <a:pt x="1286" y="129"/>
                </a:lnTo>
                <a:lnTo>
                  <a:pt x="1293" y="123"/>
                </a:lnTo>
                <a:lnTo>
                  <a:pt x="1286" y="116"/>
                </a:lnTo>
                <a:lnTo>
                  <a:pt x="1273" y="116"/>
                </a:lnTo>
                <a:lnTo>
                  <a:pt x="1254" y="116"/>
                </a:lnTo>
                <a:lnTo>
                  <a:pt x="1273" y="129"/>
                </a:lnTo>
                <a:lnTo>
                  <a:pt x="5433" y="495"/>
                </a:lnTo>
                <a:lnTo>
                  <a:pt x="470" y="84"/>
                </a:lnTo>
                <a:lnTo>
                  <a:pt x="476" y="84"/>
                </a:lnTo>
                <a:lnTo>
                  <a:pt x="483" y="84"/>
                </a:lnTo>
                <a:lnTo>
                  <a:pt x="476" y="78"/>
                </a:lnTo>
                <a:lnTo>
                  <a:pt x="470" y="78"/>
                </a:lnTo>
                <a:lnTo>
                  <a:pt x="450" y="78"/>
                </a:lnTo>
                <a:lnTo>
                  <a:pt x="470" y="84"/>
                </a:lnTo>
                <a:lnTo>
                  <a:pt x="5433" y="495"/>
                </a:lnTo>
                <a:lnTo>
                  <a:pt x="1357" y="161"/>
                </a:lnTo>
                <a:lnTo>
                  <a:pt x="1408" y="174"/>
                </a:lnTo>
                <a:lnTo>
                  <a:pt x="1492" y="193"/>
                </a:lnTo>
                <a:lnTo>
                  <a:pt x="1537" y="213"/>
                </a:lnTo>
                <a:lnTo>
                  <a:pt x="1582" y="219"/>
                </a:lnTo>
                <a:lnTo>
                  <a:pt x="1582" y="213"/>
                </a:lnTo>
                <a:lnTo>
                  <a:pt x="1575" y="213"/>
                </a:lnTo>
                <a:lnTo>
                  <a:pt x="1543" y="206"/>
                </a:lnTo>
                <a:lnTo>
                  <a:pt x="1473" y="187"/>
                </a:lnTo>
                <a:lnTo>
                  <a:pt x="1428" y="168"/>
                </a:lnTo>
                <a:lnTo>
                  <a:pt x="1376" y="142"/>
                </a:lnTo>
                <a:lnTo>
                  <a:pt x="1344" y="135"/>
                </a:lnTo>
                <a:lnTo>
                  <a:pt x="1325" y="129"/>
                </a:lnTo>
                <a:lnTo>
                  <a:pt x="1338" y="142"/>
                </a:lnTo>
                <a:lnTo>
                  <a:pt x="1357" y="161"/>
                </a:lnTo>
                <a:lnTo>
                  <a:pt x="5433" y="495"/>
                </a:lnTo>
                <a:lnTo>
                  <a:pt x="881" y="20"/>
                </a:lnTo>
                <a:lnTo>
                  <a:pt x="978" y="52"/>
                </a:lnTo>
                <a:lnTo>
                  <a:pt x="1068" y="78"/>
                </a:lnTo>
                <a:lnTo>
                  <a:pt x="1158" y="110"/>
                </a:lnTo>
                <a:lnTo>
                  <a:pt x="1138" y="110"/>
                </a:lnTo>
                <a:lnTo>
                  <a:pt x="1113" y="116"/>
                </a:lnTo>
                <a:lnTo>
                  <a:pt x="1119" y="123"/>
                </a:lnTo>
                <a:lnTo>
                  <a:pt x="1145" y="123"/>
                </a:lnTo>
                <a:lnTo>
                  <a:pt x="1196" y="116"/>
                </a:lnTo>
                <a:lnTo>
                  <a:pt x="1228" y="135"/>
                </a:lnTo>
                <a:lnTo>
                  <a:pt x="1299" y="168"/>
                </a:lnTo>
                <a:lnTo>
                  <a:pt x="1421" y="225"/>
                </a:lnTo>
                <a:lnTo>
                  <a:pt x="1511" y="264"/>
                </a:lnTo>
                <a:lnTo>
                  <a:pt x="1524" y="277"/>
                </a:lnTo>
                <a:lnTo>
                  <a:pt x="1447" y="225"/>
                </a:lnTo>
                <a:lnTo>
                  <a:pt x="1254" y="135"/>
                </a:lnTo>
                <a:lnTo>
                  <a:pt x="1215" y="123"/>
                </a:lnTo>
                <a:lnTo>
                  <a:pt x="1228" y="116"/>
                </a:lnTo>
                <a:lnTo>
                  <a:pt x="1235" y="116"/>
                </a:lnTo>
                <a:lnTo>
                  <a:pt x="1183" y="110"/>
                </a:lnTo>
                <a:lnTo>
                  <a:pt x="1132" y="90"/>
                </a:lnTo>
                <a:lnTo>
                  <a:pt x="1016" y="39"/>
                </a:lnTo>
                <a:lnTo>
                  <a:pt x="907" y="13"/>
                </a:lnTo>
                <a:lnTo>
                  <a:pt x="810" y="0"/>
                </a:lnTo>
                <a:lnTo>
                  <a:pt x="669" y="7"/>
                </a:lnTo>
                <a:lnTo>
                  <a:pt x="547" y="13"/>
                </a:lnTo>
                <a:lnTo>
                  <a:pt x="489" y="33"/>
                </a:lnTo>
                <a:lnTo>
                  <a:pt x="682" y="13"/>
                </a:lnTo>
                <a:lnTo>
                  <a:pt x="778" y="7"/>
                </a:lnTo>
                <a:lnTo>
                  <a:pt x="881" y="20"/>
                </a:lnTo>
                <a:lnTo>
                  <a:pt x="5433" y="495"/>
                </a:lnTo>
                <a:lnTo>
                  <a:pt x="225" y="71"/>
                </a:lnTo>
                <a:lnTo>
                  <a:pt x="219" y="65"/>
                </a:lnTo>
                <a:lnTo>
                  <a:pt x="213" y="65"/>
                </a:lnTo>
                <a:lnTo>
                  <a:pt x="206" y="71"/>
                </a:lnTo>
                <a:lnTo>
                  <a:pt x="213" y="71"/>
                </a:lnTo>
                <a:lnTo>
                  <a:pt x="225" y="71"/>
                </a:lnTo>
                <a:lnTo>
                  <a:pt x="5433" y="495"/>
                </a:lnTo>
                <a:lnTo>
                  <a:pt x="534" y="97"/>
                </a:lnTo>
                <a:lnTo>
                  <a:pt x="618" y="84"/>
                </a:lnTo>
                <a:lnTo>
                  <a:pt x="656" y="71"/>
                </a:lnTo>
                <a:lnTo>
                  <a:pt x="592" y="84"/>
                </a:lnTo>
                <a:lnTo>
                  <a:pt x="412" y="97"/>
                </a:lnTo>
                <a:lnTo>
                  <a:pt x="283" y="110"/>
                </a:lnTo>
                <a:lnTo>
                  <a:pt x="206" y="129"/>
                </a:lnTo>
                <a:lnTo>
                  <a:pt x="155" y="155"/>
                </a:lnTo>
                <a:lnTo>
                  <a:pt x="193" y="135"/>
                </a:lnTo>
                <a:lnTo>
                  <a:pt x="238" y="129"/>
                </a:lnTo>
                <a:lnTo>
                  <a:pt x="303" y="116"/>
                </a:lnTo>
                <a:lnTo>
                  <a:pt x="534" y="97"/>
                </a:lnTo>
                <a:lnTo>
                  <a:pt x="5433" y="495"/>
                </a:lnTo>
                <a:lnTo>
                  <a:pt x="1929" y="592"/>
                </a:lnTo>
                <a:lnTo>
                  <a:pt x="1955" y="585"/>
                </a:lnTo>
                <a:lnTo>
                  <a:pt x="2013" y="560"/>
                </a:lnTo>
                <a:lnTo>
                  <a:pt x="2019" y="560"/>
                </a:lnTo>
                <a:lnTo>
                  <a:pt x="2025" y="553"/>
                </a:lnTo>
                <a:lnTo>
                  <a:pt x="1987" y="553"/>
                </a:lnTo>
                <a:lnTo>
                  <a:pt x="1923" y="579"/>
                </a:lnTo>
                <a:lnTo>
                  <a:pt x="1890" y="592"/>
                </a:lnTo>
                <a:lnTo>
                  <a:pt x="1871" y="598"/>
                </a:lnTo>
                <a:lnTo>
                  <a:pt x="1833" y="585"/>
                </a:lnTo>
                <a:lnTo>
                  <a:pt x="1807" y="585"/>
                </a:lnTo>
                <a:lnTo>
                  <a:pt x="1788" y="579"/>
                </a:lnTo>
                <a:lnTo>
                  <a:pt x="1781" y="566"/>
                </a:lnTo>
                <a:lnTo>
                  <a:pt x="1800" y="560"/>
                </a:lnTo>
                <a:lnTo>
                  <a:pt x="1820" y="553"/>
                </a:lnTo>
                <a:lnTo>
                  <a:pt x="1878" y="528"/>
                </a:lnTo>
                <a:lnTo>
                  <a:pt x="1916" y="528"/>
                </a:lnTo>
                <a:lnTo>
                  <a:pt x="1884" y="521"/>
                </a:lnTo>
                <a:lnTo>
                  <a:pt x="1871" y="515"/>
                </a:lnTo>
                <a:lnTo>
                  <a:pt x="1858" y="521"/>
                </a:lnTo>
                <a:lnTo>
                  <a:pt x="1813" y="534"/>
                </a:lnTo>
                <a:lnTo>
                  <a:pt x="1781" y="547"/>
                </a:lnTo>
                <a:lnTo>
                  <a:pt x="1762" y="560"/>
                </a:lnTo>
                <a:lnTo>
                  <a:pt x="1736" y="547"/>
                </a:lnTo>
                <a:lnTo>
                  <a:pt x="1678" y="521"/>
                </a:lnTo>
                <a:lnTo>
                  <a:pt x="1640" y="515"/>
                </a:lnTo>
                <a:lnTo>
                  <a:pt x="1633" y="521"/>
                </a:lnTo>
                <a:lnTo>
                  <a:pt x="1614" y="515"/>
                </a:lnTo>
                <a:lnTo>
                  <a:pt x="1575" y="502"/>
                </a:lnTo>
                <a:lnTo>
                  <a:pt x="1550" y="489"/>
                </a:lnTo>
                <a:lnTo>
                  <a:pt x="1537" y="489"/>
                </a:lnTo>
                <a:lnTo>
                  <a:pt x="1530" y="483"/>
                </a:lnTo>
                <a:lnTo>
                  <a:pt x="1550" y="457"/>
                </a:lnTo>
                <a:lnTo>
                  <a:pt x="1563" y="438"/>
                </a:lnTo>
                <a:lnTo>
                  <a:pt x="1569" y="431"/>
                </a:lnTo>
                <a:lnTo>
                  <a:pt x="1582" y="431"/>
                </a:lnTo>
                <a:lnTo>
                  <a:pt x="1595" y="438"/>
                </a:lnTo>
                <a:lnTo>
                  <a:pt x="1601" y="438"/>
                </a:lnTo>
                <a:lnTo>
                  <a:pt x="1627" y="450"/>
                </a:lnTo>
                <a:lnTo>
                  <a:pt x="1646" y="457"/>
                </a:lnTo>
                <a:lnTo>
                  <a:pt x="1672" y="476"/>
                </a:lnTo>
                <a:lnTo>
                  <a:pt x="1730" y="502"/>
                </a:lnTo>
                <a:lnTo>
                  <a:pt x="1710" y="483"/>
                </a:lnTo>
                <a:lnTo>
                  <a:pt x="1678" y="470"/>
                </a:lnTo>
                <a:lnTo>
                  <a:pt x="1646" y="444"/>
                </a:lnTo>
                <a:lnTo>
                  <a:pt x="1608" y="431"/>
                </a:lnTo>
                <a:lnTo>
                  <a:pt x="1595" y="418"/>
                </a:lnTo>
                <a:lnTo>
                  <a:pt x="1614" y="412"/>
                </a:lnTo>
                <a:lnTo>
                  <a:pt x="1627" y="393"/>
                </a:lnTo>
                <a:lnTo>
                  <a:pt x="1653" y="405"/>
                </a:lnTo>
                <a:lnTo>
                  <a:pt x="1698" y="418"/>
                </a:lnTo>
                <a:lnTo>
                  <a:pt x="1717" y="431"/>
                </a:lnTo>
                <a:lnTo>
                  <a:pt x="1723" y="431"/>
                </a:lnTo>
                <a:lnTo>
                  <a:pt x="1736" y="425"/>
                </a:lnTo>
                <a:lnTo>
                  <a:pt x="1775" y="450"/>
                </a:lnTo>
                <a:lnTo>
                  <a:pt x="1813" y="476"/>
                </a:lnTo>
                <a:lnTo>
                  <a:pt x="1852" y="489"/>
                </a:lnTo>
                <a:lnTo>
                  <a:pt x="1871" y="502"/>
                </a:lnTo>
                <a:lnTo>
                  <a:pt x="1903" y="508"/>
                </a:lnTo>
                <a:lnTo>
                  <a:pt x="1923" y="515"/>
                </a:lnTo>
                <a:lnTo>
                  <a:pt x="1948" y="521"/>
                </a:lnTo>
                <a:lnTo>
                  <a:pt x="1974" y="521"/>
                </a:lnTo>
                <a:lnTo>
                  <a:pt x="1935" y="515"/>
                </a:lnTo>
                <a:lnTo>
                  <a:pt x="1910" y="502"/>
                </a:lnTo>
                <a:lnTo>
                  <a:pt x="1871" y="489"/>
                </a:lnTo>
                <a:lnTo>
                  <a:pt x="1858" y="483"/>
                </a:lnTo>
                <a:lnTo>
                  <a:pt x="1852" y="483"/>
                </a:lnTo>
                <a:lnTo>
                  <a:pt x="1845" y="483"/>
                </a:lnTo>
                <a:lnTo>
                  <a:pt x="1826" y="476"/>
                </a:lnTo>
                <a:lnTo>
                  <a:pt x="1800" y="450"/>
                </a:lnTo>
                <a:lnTo>
                  <a:pt x="1768" y="431"/>
                </a:lnTo>
                <a:lnTo>
                  <a:pt x="1749" y="425"/>
                </a:lnTo>
                <a:lnTo>
                  <a:pt x="1723" y="418"/>
                </a:lnTo>
                <a:lnTo>
                  <a:pt x="1665" y="399"/>
                </a:lnTo>
                <a:lnTo>
                  <a:pt x="1659" y="393"/>
                </a:lnTo>
                <a:lnTo>
                  <a:pt x="1653" y="393"/>
                </a:lnTo>
                <a:lnTo>
                  <a:pt x="1653" y="386"/>
                </a:lnTo>
                <a:lnTo>
                  <a:pt x="1665" y="380"/>
                </a:lnTo>
                <a:lnTo>
                  <a:pt x="1678" y="354"/>
                </a:lnTo>
                <a:lnTo>
                  <a:pt x="1672" y="354"/>
                </a:lnTo>
                <a:lnTo>
                  <a:pt x="1665" y="354"/>
                </a:lnTo>
                <a:lnTo>
                  <a:pt x="1653" y="367"/>
                </a:lnTo>
                <a:lnTo>
                  <a:pt x="1633" y="348"/>
                </a:lnTo>
                <a:lnTo>
                  <a:pt x="1608" y="335"/>
                </a:lnTo>
                <a:lnTo>
                  <a:pt x="1582" y="328"/>
                </a:lnTo>
                <a:lnTo>
                  <a:pt x="1563" y="328"/>
                </a:lnTo>
                <a:lnTo>
                  <a:pt x="1537" y="341"/>
                </a:lnTo>
                <a:lnTo>
                  <a:pt x="1524" y="335"/>
                </a:lnTo>
                <a:lnTo>
                  <a:pt x="1473" y="328"/>
                </a:lnTo>
                <a:lnTo>
                  <a:pt x="1460" y="322"/>
                </a:lnTo>
                <a:lnTo>
                  <a:pt x="1447" y="315"/>
                </a:lnTo>
                <a:lnTo>
                  <a:pt x="1421" y="309"/>
                </a:lnTo>
                <a:lnTo>
                  <a:pt x="1408" y="309"/>
                </a:lnTo>
                <a:lnTo>
                  <a:pt x="1408" y="315"/>
                </a:lnTo>
                <a:lnTo>
                  <a:pt x="1421" y="322"/>
                </a:lnTo>
                <a:lnTo>
                  <a:pt x="1428" y="328"/>
                </a:lnTo>
                <a:lnTo>
                  <a:pt x="1492" y="341"/>
                </a:lnTo>
                <a:lnTo>
                  <a:pt x="1524" y="354"/>
                </a:lnTo>
                <a:lnTo>
                  <a:pt x="1505" y="380"/>
                </a:lnTo>
                <a:lnTo>
                  <a:pt x="1492" y="405"/>
                </a:lnTo>
                <a:lnTo>
                  <a:pt x="1511" y="393"/>
                </a:lnTo>
                <a:lnTo>
                  <a:pt x="1530" y="373"/>
                </a:lnTo>
                <a:lnTo>
                  <a:pt x="1537" y="367"/>
                </a:lnTo>
                <a:lnTo>
                  <a:pt x="1550" y="367"/>
                </a:lnTo>
                <a:lnTo>
                  <a:pt x="1563" y="380"/>
                </a:lnTo>
                <a:lnTo>
                  <a:pt x="1595" y="386"/>
                </a:lnTo>
                <a:lnTo>
                  <a:pt x="1608" y="393"/>
                </a:lnTo>
                <a:lnTo>
                  <a:pt x="1614" y="399"/>
                </a:lnTo>
                <a:lnTo>
                  <a:pt x="1601" y="399"/>
                </a:lnTo>
                <a:lnTo>
                  <a:pt x="1575" y="405"/>
                </a:lnTo>
                <a:lnTo>
                  <a:pt x="1569" y="418"/>
                </a:lnTo>
                <a:lnTo>
                  <a:pt x="1563" y="418"/>
                </a:lnTo>
                <a:lnTo>
                  <a:pt x="1550" y="412"/>
                </a:lnTo>
                <a:lnTo>
                  <a:pt x="1543" y="412"/>
                </a:lnTo>
                <a:lnTo>
                  <a:pt x="1543" y="418"/>
                </a:lnTo>
                <a:lnTo>
                  <a:pt x="1550" y="425"/>
                </a:lnTo>
                <a:lnTo>
                  <a:pt x="1556" y="425"/>
                </a:lnTo>
                <a:lnTo>
                  <a:pt x="1530" y="444"/>
                </a:lnTo>
                <a:lnTo>
                  <a:pt x="1492" y="476"/>
                </a:lnTo>
                <a:lnTo>
                  <a:pt x="1440" y="450"/>
                </a:lnTo>
                <a:lnTo>
                  <a:pt x="1440" y="444"/>
                </a:lnTo>
                <a:lnTo>
                  <a:pt x="1447" y="431"/>
                </a:lnTo>
                <a:lnTo>
                  <a:pt x="1460" y="425"/>
                </a:lnTo>
                <a:lnTo>
                  <a:pt x="1466" y="412"/>
                </a:lnTo>
                <a:lnTo>
                  <a:pt x="1466" y="405"/>
                </a:lnTo>
                <a:lnTo>
                  <a:pt x="1453" y="412"/>
                </a:lnTo>
                <a:lnTo>
                  <a:pt x="1453" y="393"/>
                </a:lnTo>
                <a:lnTo>
                  <a:pt x="1434" y="405"/>
                </a:lnTo>
                <a:lnTo>
                  <a:pt x="1421" y="418"/>
                </a:lnTo>
                <a:lnTo>
                  <a:pt x="1415" y="425"/>
                </a:lnTo>
                <a:lnTo>
                  <a:pt x="1363" y="425"/>
                </a:lnTo>
                <a:lnTo>
                  <a:pt x="1344" y="412"/>
                </a:lnTo>
                <a:lnTo>
                  <a:pt x="1305" y="393"/>
                </a:lnTo>
                <a:lnTo>
                  <a:pt x="1267" y="380"/>
                </a:lnTo>
                <a:lnTo>
                  <a:pt x="1248" y="367"/>
                </a:lnTo>
                <a:lnTo>
                  <a:pt x="1235" y="367"/>
                </a:lnTo>
                <a:lnTo>
                  <a:pt x="1222" y="354"/>
                </a:lnTo>
                <a:lnTo>
                  <a:pt x="1164" y="335"/>
                </a:lnTo>
                <a:lnTo>
                  <a:pt x="1145" y="328"/>
                </a:lnTo>
                <a:lnTo>
                  <a:pt x="1119" y="315"/>
                </a:lnTo>
                <a:lnTo>
                  <a:pt x="1068" y="303"/>
                </a:lnTo>
                <a:lnTo>
                  <a:pt x="952" y="264"/>
                </a:lnTo>
                <a:lnTo>
                  <a:pt x="900" y="238"/>
                </a:lnTo>
                <a:lnTo>
                  <a:pt x="823" y="213"/>
                </a:lnTo>
                <a:lnTo>
                  <a:pt x="753" y="200"/>
                </a:lnTo>
                <a:lnTo>
                  <a:pt x="695" y="193"/>
                </a:lnTo>
                <a:lnTo>
                  <a:pt x="611" y="187"/>
                </a:lnTo>
                <a:lnTo>
                  <a:pt x="585" y="180"/>
                </a:lnTo>
                <a:lnTo>
                  <a:pt x="579" y="180"/>
                </a:lnTo>
                <a:lnTo>
                  <a:pt x="573" y="187"/>
                </a:lnTo>
                <a:lnTo>
                  <a:pt x="579" y="206"/>
                </a:lnTo>
                <a:lnTo>
                  <a:pt x="579" y="213"/>
                </a:lnTo>
                <a:lnTo>
                  <a:pt x="585" y="213"/>
                </a:lnTo>
                <a:lnTo>
                  <a:pt x="598" y="200"/>
                </a:lnTo>
                <a:lnTo>
                  <a:pt x="605" y="200"/>
                </a:lnTo>
                <a:lnTo>
                  <a:pt x="611" y="200"/>
                </a:lnTo>
                <a:lnTo>
                  <a:pt x="624" y="206"/>
                </a:lnTo>
                <a:lnTo>
                  <a:pt x="688" y="213"/>
                </a:lnTo>
                <a:lnTo>
                  <a:pt x="720" y="225"/>
                </a:lnTo>
                <a:lnTo>
                  <a:pt x="746" y="232"/>
                </a:lnTo>
                <a:lnTo>
                  <a:pt x="804" y="238"/>
                </a:lnTo>
                <a:lnTo>
                  <a:pt x="836" y="251"/>
                </a:lnTo>
                <a:lnTo>
                  <a:pt x="888" y="264"/>
                </a:lnTo>
                <a:lnTo>
                  <a:pt x="952" y="283"/>
                </a:lnTo>
                <a:lnTo>
                  <a:pt x="990" y="296"/>
                </a:lnTo>
                <a:lnTo>
                  <a:pt x="1087" y="322"/>
                </a:lnTo>
                <a:lnTo>
                  <a:pt x="1029" y="322"/>
                </a:lnTo>
                <a:lnTo>
                  <a:pt x="990" y="322"/>
                </a:lnTo>
                <a:lnTo>
                  <a:pt x="952" y="322"/>
                </a:lnTo>
                <a:lnTo>
                  <a:pt x="926" y="328"/>
                </a:lnTo>
                <a:lnTo>
                  <a:pt x="933" y="335"/>
                </a:lnTo>
                <a:lnTo>
                  <a:pt x="939" y="335"/>
                </a:lnTo>
                <a:lnTo>
                  <a:pt x="965" y="328"/>
                </a:lnTo>
                <a:lnTo>
                  <a:pt x="1023" y="328"/>
                </a:lnTo>
                <a:lnTo>
                  <a:pt x="1061" y="328"/>
                </a:lnTo>
                <a:lnTo>
                  <a:pt x="1100" y="328"/>
                </a:lnTo>
                <a:lnTo>
                  <a:pt x="1119" y="335"/>
                </a:lnTo>
                <a:lnTo>
                  <a:pt x="1132" y="335"/>
                </a:lnTo>
                <a:lnTo>
                  <a:pt x="1138" y="341"/>
                </a:lnTo>
                <a:lnTo>
                  <a:pt x="1164" y="367"/>
                </a:lnTo>
                <a:lnTo>
                  <a:pt x="1190" y="373"/>
                </a:lnTo>
                <a:lnTo>
                  <a:pt x="1215" y="373"/>
                </a:lnTo>
                <a:lnTo>
                  <a:pt x="1248" y="386"/>
                </a:lnTo>
                <a:lnTo>
                  <a:pt x="1260" y="393"/>
                </a:lnTo>
                <a:lnTo>
                  <a:pt x="1235" y="393"/>
                </a:lnTo>
                <a:lnTo>
                  <a:pt x="1196" y="380"/>
                </a:lnTo>
                <a:lnTo>
                  <a:pt x="1183" y="386"/>
                </a:lnTo>
                <a:lnTo>
                  <a:pt x="1183" y="393"/>
                </a:lnTo>
                <a:lnTo>
                  <a:pt x="1190" y="393"/>
                </a:lnTo>
                <a:lnTo>
                  <a:pt x="1209" y="399"/>
                </a:lnTo>
                <a:lnTo>
                  <a:pt x="1254" y="405"/>
                </a:lnTo>
                <a:lnTo>
                  <a:pt x="1267" y="412"/>
                </a:lnTo>
                <a:lnTo>
                  <a:pt x="1286" y="412"/>
                </a:lnTo>
                <a:lnTo>
                  <a:pt x="1293" y="412"/>
                </a:lnTo>
                <a:lnTo>
                  <a:pt x="1299" y="418"/>
                </a:lnTo>
                <a:lnTo>
                  <a:pt x="1318" y="425"/>
                </a:lnTo>
                <a:lnTo>
                  <a:pt x="1325" y="425"/>
                </a:lnTo>
                <a:lnTo>
                  <a:pt x="1344" y="431"/>
                </a:lnTo>
                <a:lnTo>
                  <a:pt x="1376" y="438"/>
                </a:lnTo>
                <a:lnTo>
                  <a:pt x="1389" y="444"/>
                </a:lnTo>
                <a:lnTo>
                  <a:pt x="1402" y="457"/>
                </a:lnTo>
                <a:lnTo>
                  <a:pt x="1428" y="470"/>
                </a:lnTo>
                <a:lnTo>
                  <a:pt x="1473" y="495"/>
                </a:lnTo>
                <a:lnTo>
                  <a:pt x="1466" y="502"/>
                </a:lnTo>
                <a:lnTo>
                  <a:pt x="1453" y="515"/>
                </a:lnTo>
                <a:lnTo>
                  <a:pt x="1447" y="521"/>
                </a:lnTo>
                <a:lnTo>
                  <a:pt x="1395" y="553"/>
                </a:lnTo>
                <a:lnTo>
                  <a:pt x="1370" y="547"/>
                </a:lnTo>
                <a:lnTo>
                  <a:pt x="1344" y="547"/>
                </a:lnTo>
                <a:lnTo>
                  <a:pt x="1318" y="547"/>
                </a:lnTo>
                <a:lnTo>
                  <a:pt x="1305" y="540"/>
                </a:lnTo>
                <a:lnTo>
                  <a:pt x="1305" y="534"/>
                </a:lnTo>
                <a:lnTo>
                  <a:pt x="1293" y="534"/>
                </a:lnTo>
                <a:lnTo>
                  <a:pt x="1267" y="528"/>
                </a:lnTo>
                <a:lnTo>
                  <a:pt x="1248" y="521"/>
                </a:lnTo>
                <a:lnTo>
                  <a:pt x="1003" y="425"/>
                </a:lnTo>
                <a:lnTo>
                  <a:pt x="881" y="380"/>
                </a:lnTo>
                <a:lnTo>
                  <a:pt x="843" y="367"/>
                </a:lnTo>
                <a:lnTo>
                  <a:pt x="804" y="348"/>
                </a:lnTo>
                <a:lnTo>
                  <a:pt x="759" y="335"/>
                </a:lnTo>
                <a:lnTo>
                  <a:pt x="733" y="328"/>
                </a:lnTo>
                <a:lnTo>
                  <a:pt x="708" y="322"/>
                </a:lnTo>
                <a:lnTo>
                  <a:pt x="675" y="322"/>
                </a:lnTo>
                <a:lnTo>
                  <a:pt x="605" y="322"/>
                </a:lnTo>
                <a:lnTo>
                  <a:pt x="592" y="322"/>
                </a:lnTo>
                <a:lnTo>
                  <a:pt x="592" y="309"/>
                </a:lnTo>
                <a:lnTo>
                  <a:pt x="566" y="309"/>
                </a:lnTo>
                <a:lnTo>
                  <a:pt x="547" y="309"/>
                </a:lnTo>
                <a:lnTo>
                  <a:pt x="540" y="315"/>
                </a:lnTo>
                <a:lnTo>
                  <a:pt x="540" y="322"/>
                </a:lnTo>
                <a:lnTo>
                  <a:pt x="534" y="322"/>
                </a:lnTo>
                <a:lnTo>
                  <a:pt x="521" y="322"/>
                </a:lnTo>
                <a:lnTo>
                  <a:pt x="515" y="315"/>
                </a:lnTo>
                <a:lnTo>
                  <a:pt x="502" y="315"/>
                </a:lnTo>
                <a:lnTo>
                  <a:pt x="495" y="322"/>
                </a:lnTo>
                <a:lnTo>
                  <a:pt x="483" y="328"/>
                </a:lnTo>
                <a:lnTo>
                  <a:pt x="483" y="335"/>
                </a:lnTo>
                <a:lnTo>
                  <a:pt x="489" y="328"/>
                </a:lnTo>
                <a:lnTo>
                  <a:pt x="495" y="341"/>
                </a:lnTo>
                <a:lnTo>
                  <a:pt x="508" y="348"/>
                </a:lnTo>
                <a:lnTo>
                  <a:pt x="547" y="348"/>
                </a:lnTo>
                <a:lnTo>
                  <a:pt x="566" y="354"/>
                </a:lnTo>
                <a:lnTo>
                  <a:pt x="592" y="367"/>
                </a:lnTo>
                <a:lnTo>
                  <a:pt x="605" y="367"/>
                </a:lnTo>
                <a:lnTo>
                  <a:pt x="618" y="354"/>
                </a:lnTo>
                <a:lnTo>
                  <a:pt x="624" y="367"/>
                </a:lnTo>
                <a:lnTo>
                  <a:pt x="630" y="373"/>
                </a:lnTo>
                <a:lnTo>
                  <a:pt x="637" y="386"/>
                </a:lnTo>
                <a:lnTo>
                  <a:pt x="656" y="386"/>
                </a:lnTo>
                <a:lnTo>
                  <a:pt x="714" y="405"/>
                </a:lnTo>
                <a:lnTo>
                  <a:pt x="733" y="418"/>
                </a:lnTo>
                <a:lnTo>
                  <a:pt x="701" y="418"/>
                </a:lnTo>
                <a:lnTo>
                  <a:pt x="637" y="418"/>
                </a:lnTo>
                <a:lnTo>
                  <a:pt x="598" y="412"/>
                </a:lnTo>
                <a:lnTo>
                  <a:pt x="585" y="412"/>
                </a:lnTo>
                <a:lnTo>
                  <a:pt x="566" y="418"/>
                </a:lnTo>
                <a:lnTo>
                  <a:pt x="540" y="425"/>
                </a:lnTo>
                <a:lnTo>
                  <a:pt x="534" y="425"/>
                </a:lnTo>
                <a:lnTo>
                  <a:pt x="521" y="418"/>
                </a:lnTo>
                <a:lnTo>
                  <a:pt x="515" y="412"/>
                </a:lnTo>
                <a:lnTo>
                  <a:pt x="508" y="412"/>
                </a:lnTo>
                <a:lnTo>
                  <a:pt x="495" y="418"/>
                </a:lnTo>
                <a:lnTo>
                  <a:pt x="489" y="418"/>
                </a:lnTo>
                <a:lnTo>
                  <a:pt x="463" y="418"/>
                </a:lnTo>
                <a:lnTo>
                  <a:pt x="438" y="418"/>
                </a:lnTo>
                <a:lnTo>
                  <a:pt x="418" y="425"/>
                </a:lnTo>
                <a:lnTo>
                  <a:pt x="380" y="438"/>
                </a:lnTo>
                <a:lnTo>
                  <a:pt x="367" y="444"/>
                </a:lnTo>
                <a:lnTo>
                  <a:pt x="348" y="450"/>
                </a:lnTo>
                <a:lnTo>
                  <a:pt x="335" y="450"/>
                </a:lnTo>
                <a:lnTo>
                  <a:pt x="322" y="457"/>
                </a:lnTo>
                <a:lnTo>
                  <a:pt x="322" y="470"/>
                </a:lnTo>
                <a:lnTo>
                  <a:pt x="328" y="470"/>
                </a:lnTo>
                <a:lnTo>
                  <a:pt x="348" y="457"/>
                </a:lnTo>
                <a:lnTo>
                  <a:pt x="360" y="457"/>
                </a:lnTo>
                <a:lnTo>
                  <a:pt x="367" y="470"/>
                </a:lnTo>
                <a:lnTo>
                  <a:pt x="373" y="470"/>
                </a:lnTo>
                <a:lnTo>
                  <a:pt x="380" y="457"/>
                </a:lnTo>
                <a:lnTo>
                  <a:pt x="405" y="457"/>
                </a:lnTo>
                <a:lnTo>
                  <a:pt x="405" y="450"/>
                </a:lnTo>
                <a:lnTo>
                  <a:pt x="386" y="457"/>
                </a:lnTo>
                <a:lnTo>
                  <a:pt x="386" y="450"/>
                </a:lnTo>
                <a:lnTo>
                  <a:pt x="399" y="444"/>
                </a:lnTo>
                <a:lnTo>
                  <a:pt x="431" y="438"/>
                </a:lnTo>
                <a:lnTo>
                  <a:pt x="495" y="438"/>
                </a:lnTo>
                <a:lnTo>
                  <a:pt x="540" y="438"/>
                </a:lnTo>
                <a:lnTo>
                  <a:pt x="585" y="450"/>
                </a:lnTo>
                <a:lnTo>
                  <a:pt x="611" y="470"/>
                </a:lnTo>
                <a:lnTo>
                  <a:pt x="592" y="470"/>
                </a:lnTo>
                <a:lnTo>
                  <a:pt x="573" y="457"/>
                </a:lnTo>
                <a:lnTo>
                  <a:pt x="547" y="457"/>
                </a:lnTo>
                <a:lnTo>
                  <a:pt x="528" y="457"/>
                </a:lnTo>
                <a:lnTo>
                  <a:pt x="515" y="450"/>
                </a:lnTo>
                <a:lnTo>
                  <a:pt x="476" y="457"/>
                </a:lnTo>
                <a:lnTo>
                  <a:pt x="438" y="457"/>
                </a:lnTo>
                <a:lnTo>
                  <a:pt x="483" y="457"/>
                </a:lnTo>
                <a:lnTo>
                  <a:pt x="502" y="470"/>
                </a:lnTo>
                <a:lnTo>
                  <a:pt x="534" y="470"/>
                </a:lnTo>
                <a:lnTo>
                  <a:pt x="553" y="470"/>
                </a:lnTo>
                <a:lnTo>
                  <a:pt x="573" y="476"/>
                </a:lnTo>
                <a:lnTo>
                  <a:pt x="598" y="483"/>
                </a:lnTo>
                <a:lnTo>
                  <a:pt x="643" y="489"/>
                </a:lnTo>
                <a:lnTo>
                  <a:pt x="669" y="495"/>
                </a:lnTo>
                <a:lnTo>
                  <a:pt x="701" y="508"/>
                </a:lnTo>
                <a:lnTo>
                  <a:pt x="746" y="528"/>
                </a:lnTo>
                <a:lnTo>
                  <a:pt x="791" y="540"/>
                </a:lnTo>
                <a:lnTo>
                  <a:pt x="843" y="560"/>
                </a:lnTo>
                <a:lnTo>
                  <a:pt x="888" y="566"/>
                </a:lnTo>
                <a:lnTo>
                  <a:pt x="907" y="579"/>
                </a:lnTo>
                <a:lnTo>
                  <a:pt x="939" y="592"/>
                </a:lnTo>
                <a:lnTo>
                  <a:pt x="965" y="605"/>
                </a:lnTo>
                <a:lnTo>
                  <a:pt x="1003" y="605"/>
                </a:lnTo>
                <a:lnTo>
                  <a:pt x="1042" y="611"/>
                </a:lnTo>
                <a:lnTo>
                  <a:pt x="1080" y="618"/>
                </a:lnTo>
                <a:lnTo>
                  <a:pt x="1119" y="618"/>
                </a:lnTo>
                <a:lnTo>
                  <a:pt x="1113" y="605"/>
                </a:lnTo>
                <a:lnTo>
                  <a:pt x="1068" y="598"/>
                </a:lnTo>
                <a:lnTo>
                  <a:pt x="1023" y="598"/>
                </a:lnTo>
                <a:lnTo>
                  <a:pt x="978" y="592"/>
                </a:lnTo>
                <a:lnTo>
                  <a:pt x="952" y="585"/>
                </a:lnTo>
                <a:lnTo>
                  <a:pt x="926" y="566"/>
                </a:lnTo>
                <a:lnTo>
                  <a:pt x="900" y="560"/>
                </a:lnTo>
                <a:lnTo>
                  <a:pt x="875" y="560"/>
                </a:lnTo>
                <a:lnTo>
                  <a:pt x="798" y="534"/>
                </a:lnTo>
                <a:lnTo>
                  <a:pt x="753" y="521"/>
                </a:lnTo>
                <a:lnTo>
                  <a:pt x="830" y="540"/>
                </a:lnTo>
                <a:lnTo>
                  <a:pt x="759" y="515"/>
                </a:lnTo>
                <a:lnTo>
                  <a:pt x="759" y="508"/>
                </a:lnTo>
                <a:lnTo>
                  <a:pt x="772" y="515"/>
                </a:lnTo>
                <a:lnTo>
                  <a:pt x="791" y="521"/>
                </a:lnTo>
                <a:lnTo>
                  <a:pt x="823" y="521"/>
                </a:lnTo>
                <a:lnTo>
                  <a:pt x="823" y="521"/>
                </a:lnTo>
                <a:lnTo>
                  <a:pt x="823" y="515"/>
                </a:lnTo>
                <a:lnTo>
                  <a:pt x="875" y="521"/>
                </a:lnTo>
                <a:lnTo>
                  <a:pt x="913" y="528"/>
                </a:lnTo>
                <a:lnTo>
                  <a:pt x="945" y="534"/>
                </a:lnTo>
                <a:lnTo>
                  <a:pt x="997" y="534"/>
                </a:lnTo>
                <a:lnTo>
                  <a:pt x="1035" y="540"/>
                </a:lnTo>
                <a:lnTo>
                  <a:pt x="1100" y="560"/>
                </a:lnTo>
                <a:lnTo>
                  <a:pt x="1132" y="560"/>
                </a:lnTo>
                <a:lnTo>
                  <a:pt x="1132" y="566"/>
                </a:lnTo>
                <a:lnTo>
                  <a:pt x="1119" y="579"/>
                </a:lnTo>
                <a:lnTo>
                  <a:pt x="1113" y="585"/>
                </a:lnTo>
                <a:lnTo>
                  <a:pt x="1119" y="592"/>
                </a:lnTo>
                <a:lnTo>
                  <a:pt x="1138" y="585"/>
                </a:lnTo>
                <a:lnTo>
                  <a:pt x="1151" y="579"/>
                </a:lnTo>
                <a:lnTo>
                  <a:pt x="1170" y="566"/>
                </a:lnTo>
                <a:lnTo>
                  <a:pt x="1196" y="560"/>
                </a:lnTo>
                <a:lnTo>
                  <a:pt x="1209" y="553"/>
                </a:lnTo>
                <a:lnTo>
                  <a:pt x="1215" y="553"/>
                </a:lnTo>
                <a:lnTo>
                  <a:pt x="1222" y="560"/>
                </a:lnTo>
                <a:lnTo>
                  <a:pt x="1228" y="566"/>
                </a:lnTo>
                <a:lnTo>
                  <a:pt x="1235" y="560"/>
                </a:lnTo>
                <a:lnTo>
                  <a:pt x="1254" y="553"/>
                </a:lnTo>
                <a:lnTo>
                  <a:pt x="1260" y="553"/>
                </a:lnTo>
                <a:lnTo>
                  <a:pt x="1260" y="560"/>
                </a:lnTo>
                <a:lnTo>
                  <a:pt x="1248" y="566"/>
                </a:lnTo>
                <a:lnTo>
                  <a:pt x="1248" y="579"/>
                </a:lnTo>
                <a:lnTo>
                  <a:pt x="1260" y="579"/>
                </a:lnTo>
                <a:lnTo>
                  <a:pt x="1273" y="579"/>
                </a:lnTo>
                <a:lnTo>
                  <a:pt x="1293" y="592"/>
                </a:lnTo>
                <a:lnTo>
                  <a:pt x="1344" y="605"/>
                </a:lnTo>
                <a:lnTo>
                  <a:pt x="1331" y="618"/>
                </a:lnTo>
                <a:lnTo>
                  <a:pt x="1363" y="618"/>
                </a:lnTo>
                <a:lnTo>
                  <a:pt x="1363" y="611"/>
                </a:lnTo>
                <a:lnTo>
                  <a:pt x="1395" y="618"/>
                </a:lnTo>
                <a:lnTo>
                  <a:pt x="1421" y="618"/>
                </a:lnTo>
                <a:lnTo>
                  <a:pt x="1376" y="605"/>
                </a:lnTo>
                <a:lnTo>
                  <a:pt x="1395" y="598"/>
                </a:lnTo>
                <a:lnTo>
                  <a:pt x="1415" y="605"/>
                </a:lnTo>
                <a:lnTo>
                  <a:pt x="1440" y="605"/>
                </a:lnTo>
                <a:lnTo>
                  <a:pt x="1428" y="598"/>
                </a:lnTo>
                <a:lnTo>
                  <a:pt x="1408" y="592"/>
                </a:lnTo>
                <a:lnTo>
                  <a:pt x="1408" y="585"/>
                </a:lnTo>
                <a:lnTo>
                  <a:pt x="1408" y="579"/>
                </a:lnTo>
                <a:lnTo>
                  <a:pt x="1421" y="560"/>
                </a:lnTo>
                <a:lnTo>
                  <a:pt x="1434" y="560"/>
                </a:lnTo>
                <a:lnTo>
                  <a:pt x="1460" y="566"/>
                </a:lnTo>
                <a:lnTo>
                  <a:pt x="1473" y="566"/>
                </a:lnTo>
                <a:lnTo>
                  <a:pt x="1492" y="560"/>
                </a:lnTo>
                <a:lnTo>
                  <a:pt x="1518" y="560"/>
                </a:lnTo>
                <a:lnTo>
                  <a:pt x="1550" y="566"/>
                </a:lnTo>
                <a:lnTo>
                  <a:pt x="1608" y="566"/>
                </a:lnTo>
                <a:lnTo>
                  <a:pt x="1633" y="579"/>
                </a:lnTo>
                <a:lnTo>
                  <a:pt x="1665" y="579"/>
                </a:lnTo>
                <a:lnTo>
                  <a:pt x="1704" y="579"/>
                </a:lnTo>
                <a:lnTo>
                  <a:pt x="1710" y="585"/>
                </a:lnTo>
                <a:lnTo>
                  <a:pt x="1704" y="592"/>
                </a:lnTo>
                <a:lnTo>
                  <a:pt x="1698" y="598"/>
                </a:lnTo>
                <a:lnTo>
                  <a:pt x="1665" y="618"/>
                </a:lnTo>
                <a:lnTo>
                  <a:pt x="1685" y="618"/>
                </a:lnTo>
                <a:lnTo>
                  <a:pt x="1698" y="611"/>
                </a:lnTo>
                <a:lnTo>
                  <a:pt x="1717" y="598"/>
                </a:lnTo>
                <a:lnTo>
                  <a:pt x="1730" y="585"/>
                </a:lnTo>
                <a:lnTo>
                  <a:pt x="1743" y="592"/>
                </a:lnTo>
                <a:lnTo>
                  <a:pt x="1768" y="598"/>
                </a:lnTo>
                <a:lnTo>
                  <a:pt x="1775" y="598"/>
                </a:lnTo>
                <a:lnTo>
                  <a:pt x="1775" y="592"/>
                </a:lnTo>
                <a:lnTo>
                  <a:pt x="1781" y="592"/>
                </a:lnTo>
                <a:lnTo>
                  <a:pt x="1800" y="598"/>
                </a:lnTo>
                <a:lnTo>
                  <a:pt x="1813" y="598"/>
                </a:lnTo>
                <a:lnTo>
                  <a:pt x="1820" y="598"/>
                </a:lnTo>
                <a:lnTo>
                  <a:pt x="1865" y="611"/>
                </a:lnTo>
                <a:lnTo>
                  <a:pt x="1878" y="611"/>
                </a:lnTo>
                <a:lnTo>
                  <a:pt x="1884" y="618"/>
                </a:lnTo>
                <a:lnTo>
                  <a:pt x="1948" y="618"/>
                </a:lnTo>
                <a:lnTo>
                  <a:pt x="1942" y="611"/>
                </a:lnTo>
                <a:lnTo>
                  <a:pt x="1942" y="598"/>
                </a:lnTo>
                <a:lnTo>
                  <a:pt x="1910" y="598"/>
                </a:lnTo>
                <a:lnTo>
                  <a:pt x="1929" y="592"/>
                </a:lnTo>
                <a:lnTo>
                  <a:pt x="5433" y="495"/>
                </a:lnTo>
                <a:lnTo>
                  <a:pt x="1556" y="348"/>
                </a:lnTo>
                <a:lnTo>
                  <a:pt x="1556" y="341"/>
                </a:lnTo>
                <a:lnTo>
                  <a:pt x="1575" y="341"/>
                </a:lnTo>
                <a:lnTo>
                  <a:pt x="1620" y="354"/>
                </a:lnTo>
                <a:lnTo>
                  <a:pt x="1646" y="380"/>
                </a:lnTo>
                <a:lnTo>
                  <a:pt x="1633" y="380"/>
                </a:lnTo>
                <a:lnTo>
                  <a:pt x="1556" y="348"/>
                </a:lnTo>
                <a:lnTo>
                  <a:pt x="5433" y="495"/>
                </a:lnTo>
                <a:lnTo>
                  <a:pt x="714" y="450"/>
                </a:lnTo>
                <a:lnTo>
                  <a:pt x="733" y="457"/>
                </a:lnTo>
                <a:lnTo>
                  <a:pt x="727" y="470"/>
                </a:lnTo>
                <a:lnTo>
                  <a:pt x="714" y="470"/>
                </a:lnTo>
                <a:lnTo>
                  <a:pt x="708" y="450"/>
                </a:lnTo>
                <a:lnTo>
                  <a:pt x="708" y="444"/>
                </a:lnTo>
                <a:lnTo>
                  <a:pt x="714" y="450"/>
                </a:lnTo>
                <a:lnTo>
                  <a:pt x="5433" y="495"/>
                </a:lnTo>
                <a:lnTo>
                  <a:pt x="746" y="489"/>
                </a:lnTo>
                <a:lnTo>
                  <a:pt x="708" y="483"/>
                </a:lnTo>
                <a:lnTo>
                  <a:pt x="682" y="476"/>
                </a:lnTo>
                <a:lnTo>
                  <a:pt x="656" y="476"/>
                </a:lnTo>
                <a:lnTo>
                  <a:pt x="650" y="470"/>
                </a:lnTo>
                <a:lnTo>
                  <a:pt x="650" y="457"/>
                </a:lnTo>
                <a:lnTo>
                  <a:pt x="643" y="450"/>
                </a:lnTo>
                <a:lnTo>
                  <a:pt x="630" y="444"/>
                </a:lnTo>
                <a:lnTo>
                  <a:pt x="624" y="438"/>
                </a:lnTo>
                <a:lnTo>
                  <a:pt x="637" y="438"/>
                </a:lnTo>
                <a:lnTo>
                  <a:pt x="643" y="438"/>
                </a:lnTo>
                <a:lnTo>
                  <a:pt x="656" y="444"/>
                </a:lnTo>
                <a:lnTo>
                  <a:pt x="688" y="450"/>
                </a:lnTo>
                <a:lnTo>
                  <a:pt x="720" y="476"/>
                </a:lnTo>
                <a:lnTo>
                  <a:pt x="746" y="489"/>
                </a:lnTo>
                <a:lnTo>
                  <a:pt x="5433" y="495"/>
                </a:lnTo>
                <a:lnTo>
                  <a:pt x="907" y="521"/>
                </a:lnTo>
                <a:lnTo>
                  <a:pt x="855" y="508"/>
                </a:lnTo>
                <a:lnTo>
                  <a:pt x="843" y="508"/>
                </a:lnTo>
                <a:lnTo>
                  <a:pt x="823" y="502"/>
                </a:lnTo>
                <a:lnTo>
                  <a:pt x="804" y="502"/>
                </a:lnTo>
                <a:lnTo>
                  <a:pt x="791" y="489"/>
                </a:lnTo>
                <a:lnTo>
                  <a:pt x="759" y="483"/>
                </a:lnTo>
                <a:lnTo>
                  <a:pt x="746" y="476"/>
                </a:lnTo>
                <a:lnTo>
                  <a:pt x="740" y="470"/>
                </a:lnTo>
                <a:lnTo>
                  <a:pt x="746" y="470"/>
                </a:lnTo>
                <a:lnTo>
                  <a:pt x="772" y="457"/>
                </a:lnTo>
                <a:lnTo>
                  <a:pt x="785" y="457"/>
                </a:lnTo>
                <a:lnTo>
                  <a:pt x="798" y="470"/>
                </a:lnTo>
                <a:lnTo>
                  <a:pt x="810" y="476"/>
                </a:lnTo>
                <a:lnTo>
                  <a:pt x="836" y="476"/>
                </a:lnTo>
                <a:lnTo>
                  <a:pt x="855" y="476"/>
                </a:lnTo>
                <a:lnTo>
                  <a:pt x="862" y="483"/>
                </a:lnTo>
                <a:lnTo>
                  <a:pt x="888" y="495"/>
                </a:lnTo>
                <a:lnTo>
                  <a:pt x="907" y="502"/>
                </a:lnTo>
                <a:lnTo>
                  <a:pt x="920" y="508"/>
                </a:lnTo>
                <a:lnTo>
                  <a:pt x="913" y="515"/>
                </a:lnTo>
                <a:lnTo>
                  <a:pt x="907" y="521"/>
                </a:lnTo>
                <a:lnTo>
                  <a:pt x="5433" y="495"/>
                </a:lnTo>
                <a:lnTo>
                  <a:pt x="1241" y="547"/>
                </a:lnTo>
                <a:lnTo>
                  <a:pt x="1222" y="540"/>
                </a:lnTo>
                <a:lnTo>
                  <a:pt x="1209" y="540"/>
                </a:lnTo>
                <a:lnTo>
                  <a:pt x="1203" y="534"/>
                </a:lnTo>
                <a:lnTo>
                  <a:pt x="1196" y="534"/>
                </a:lnTo>
                <a:lnTo>
                  <a:pt x="1196" y="540"/>
                </a:lnTo>
                <a:lnTo>
                  <a:pt x="1170" y="540"/>
                </a:lnTo>
                <a:lnTo>
                  <a:pt x="1170" y="534"/>
                </a:lnTo>
                <a:lnTo>
                  <a:pt x="1170" y="521"/>
                </a:lnTo>
                <a:lnTo>
                  <a:pt x="1170" y="521"/>
                </a:lnTo>
                <a:lnTo>
                  <a:pt x="1164" y="521"/>
                </a:lnTo>
                <a:lnTo>
                  <a:pt x="1145" y="515"/>
                </a:lnTo>
                <a:lnTo>
                  <a:pt x="1100" y="508"/>
                </a:lnTo>
                <a:lnTo>
                  <a:pt x="1068" y="508"/>
                </a:lnTo>
                <a:lnTo>
                  <a:pt x="1042" y="508"/>
                </a:lnTo>
                <a:lnTo>
                  <a:pt x="1003" y="502"/>
                </a:lnTo>
                <a:lnTo>
                  <a:pt x="965" y="489"/>
                </a:lnTo>
                <a:lnTo>
                  <a:pt x="952" y="483"/>
                </a:lnTo>
                <a:lnTo>
                  <a:pt x="939" y="476"/>
                </a:lnTo>
                <a:lnTo>
                  <a:pt x="907" y="457"/>
                </a:lnTo>
                <a:lnTo>
                  <a:pt x="881" y="450"/>
                </a:lnTo>
                <a:lnTo>
                  <a:pt x="843" y="438"/>
                </a:lnTo>
                <a:lnTo>
                  <a:pt x="798" y="425"/>
                </a:lnTo>
                <a:lnTo>
                  <a:pt x="778" y="418"/>
                </a:lnTo>
                <a:lnTo>
                  <a:pt x="720" y="393"/>
                </a:lnTo>
                <a:lnTo>
                  <a:pt x="688" y="373"/>
                </a:lnTo>
                <a:lnTo>
                  <a:pt x="669" y="354"/>
                </a:lnTo>
                <a:lnTo>
                  <a:pt x="669" y="348"/>
                </a:lnTo>
                <a:lnTo>
                  <a:pt x="669" y="341"/>
                </a:lnTo>
                <a:lnTo>
                  <a:pt x="675" y="341"/>
                </a:lnTo>
                <a:lnTo>
                  <a:pt x="682" y="354"/>
                </a:lnTo>
                <a:lnTo>
                  <a:pt x="688" y="354"/>
                </a:lnTo>
                <a:lnTo>
                  <a:pt x="695" y="354"/>
                </a:lnTo>
                <a:lnTo>
                  <a:pt x="701" y="348"/>
                </a:lnTo>
                <a:lnTo>
                  <a:pt x="733" y="354"/>
                </a:lnTo>
                <a:lnTo>
                  <a:pt x="817" y="380"/>
                </a:lnTo>
                <a:lnTo>
                  <a:pt x="855" y="386"/>
                </a:lnTo>
                <a:lnTo>
                  <a:pt x="907" y="399"/>
                </a:lnTo>
                <a:lnTo>
                  <a:pt x="939" y="412"/>
                </a:lnTo>
                <a:lnTo>
                  <a:pt x="952" y="418"/>
                </a:lnTo>
                <a:lnTo>
                  <a:pt x="990" y="438"/>
                </a:lnTo>
                <a:lnTo>
                  <a:pt x="1132" y="495"/>
                </a:lnTo>
                <a:lnTo>
                  <a:pt x="1248" y="534"/>
                </a:lnTo>
                <a:lnTo>
                  <a:pt x="1248" y="540"/>
                </a:lnTo>
                <a:lnTo>
                  <a:pt x="1241" y="547"/>
                </a:lnTo>
                <a:lnTo>
                  <a:pt x="5433" y="495"/>
                </a:lnTo>
                <a:lnTo>
                  <a:pt x="1350" y="598"/>
                </a:lnTo>
                <a:lnTo>
                  <a:pt x="1312" y="585"/>
                </a:lnTo>
                <a:lnTo>
                  <a:pt x="1299" y="579"/>
                </a:lnTo>
                <a:lnTo>
                  <a:pt x="1273" y="560"/>
                </a:lnTo>
                <a:lnTo>
                  <a:pt x="1273" y="553"/>
                </a:lnTo>
                <a:lnTo>
                  <a:pt x="1286" y="553"/>
                </a:lnTo>
                <a:lnTo>
                  <a:pt x="1305" y="560"/>
                </a:lnTo>
                <a:lnTo>
                  <a:pt x="1318" y="560"/>
                </a:lnTo>
                <a:lnTo>
                  <a:pt x="1331" y="566"/>
                </a:lnTo>
                <a:lnTo>
                  <a:pt x="1357" y="585"/>
                </a:lnTo>
                <a:lnTo>
                  <a:pt x="1350" y="598"/>
                </a:lnTo>
                <a:lnTo>
                  <a:pt x="5433" y="495"/>
                </a:lnTo>
                <a:lnTo>
                  <a:pt x="1370" y="566"/>
                </a:lnTo>
                <a:lnTo>
                  <a:pt x="1357" y="566"/>
                </a:lnTo>
                <a:lnTo>
                  <a:pt x="1357" y="560"/>
                </a:lnTo>
                <a:lnTo>
                  <a:pt x="1363" y="560"/>
                </a:lnTo>
                <a:lnTo>
                  <a:pt x="1376" y="560"/>
                </a:lnTo>
                <a:lnTo>
                  <a:pt x="1370" y="566"/>
                </a:lnTo>
                <a:lnTo>
                  <a:pt x="5433" y="495"/>
                </a:lnTo>
                <a:lnTo>
                  <a:pt x="1659" y="560"/>
                </a:lnTo>
                <a:lnTo>
                  <a:pt x="1633" y="560"/>
                </a:lnTo>
                <a:lnTo>
                  <a:pt x="1601" y="553"/>
                </a:lnTo>
                <a:lnTo>
                  <a:pt x="1569" y="553"/>
                </a:lnTo>
                <a:lnTo>
                  <a:pt x="1543" y="553"/>
                </a:lnTo>
                <a:lnTo>
                  <a:pt x="1518" y="547"/>
                </a:lnTo>
                <a:lnTo>
                  <a:pt x="1492" y="553"/>
                </a:lnTo>
                <a:lnTo>
                  <a:pt x="1453" y="553"/>
                </a:lnTo>
                <a:lnTo>
                  <a:pt x="1434" y="547"/>
                </a:lnTo>
                <a:lnTo>
                  <a:pt x="1440" y="540"/>
                </a:lnTo>
                <a:lnTo>
                  <a:pt x="1453" y="521"/>
                </a:lnTo>
                <a:lnTo>
                  <a:pt x="1460" y="521"/>
                </a:lnTo>
                <a:lnTo>
                  <a:pt x="1466" y="521"/>
                </a:lnTo>
                <a:lnTo>
                  <a:pt x="1492" y="521"/>
                </a:lnTo>
                <a:lnTo>
                  <a:pt x="1479" y="515"/>
                </a:lnTo>
                <a:lnTo>
                  <a:pt x="1473" y="508"/>
                </a:lnTo>
                <a:lnTo>
                  <a:pt x="1479" y="502"/>
                </a:lnTo>
                <a:lnTo>
                  <a:pt x="1498" y="495"/>
                </a:lnTo>
                <a:lnTo>
                  <a:pt x="1511" y="495"/>
                </a:lnTo>
                <a:lnTo>
                  <a:pt x="1543" y="508"/>
                </a:lnTo>
                <a:lnTo>
                  <a:pt x="1582" y="521"/>
                </a:lnTo>
                <a:lnTo>
                  <a:pt x="1633" y="534"/>
                </a:lnTo>
                <a:lnTo>
                  <a:pt x="1678" y="560"/>
                </a:lnTo>
                <a:lnTo>
                  <a:pt x="1659" y="560"/>
                </a:lnTo>
                <a:lnTo>
                  <a:pt x="5433" y="495"/>
                </a:lnTo>
                <a:lnTo>
                  <a:pt x="444" y="84"/>
                </a:lnTo>
                <a:lnTo>
                  <a:pt x="444" y="78"/>
                </a:lnTo>
                <a:lnTo>
                  <a:pt x="438" y="84"/>
                </a:lnTo>
                <a:lnTo>
                  <a:pt x="431" y="90"/>
                </a:lnTo>
                <a:lnTo>
                  <a:pt x="438" y="90"/>
                </a:lnTo>
                <a:lnTo>
                  <a:pt x="444" y="84"/>
                </a:lnTo>
                <a:lnTo>
                  <a:pt x="5433" y="495"/>
                </a:lnTo>
                <a:lnTo>
                  <a:pt x="296" y="39"/>
                </a:lnTo>
                <a:lnTo>
                  <a:pt x="315" y="39"/>
                </a:lnTo>
                <a:lnTo>
                  <a:pt x="322" y="39"/>
                </a:lnTo>
                <a:lnTo>
                  <a:pt x="328" y="39"/>
                </a:lnTo>
                <a:lnTo>
                  <a:pt x="322" y="39"/>
                </a:lnTo>
                <a:lnTo>
                  <a:pt x="309" y="39"/>
                </a:lnTo>
                <a:lnTo>
                  <a:pt x="296" y="39"/>
                </a:lnTo>
                <a:lnTo>
                  <a:pt x="290" y="39"/>
                </a:lnTo>
                <a:lnTo>
                  <a:pt x="296" y="39"/>
                </a:lnTo>
                <a:lnTo>
                  <a:pt x="5433" y="495"/>
                </a:lnTo>
                <a:lnTo>
                  <a:pt x="380" y="380"/>
                </a:lnTo>
                <a:lnTo>
                  <a:pt x="386" y="386"/>
                </a:lnTo>
                <a:lnTo>
                  <a:pt x="399" y="380"/>
                </a:lnTo>
                <a:lnTo>
                  <a:pt x="386" y="380"/>
                </a:lnTo>
                <a:lnTo>
                  <a:pt x="380" y="380"/>
                </a:lnTo>
                <a:lnTo>
                  <a:pt x="5433" y="495"/>
                </a:lnTo>
                <a:lnTo>
                  <a:pt x="2527" y="328"/>
                </a:lnTo>
                <a:lnTo>
                  <a:pt x="2559" y="315"/>
                </a:lnTo>
                <a:lnTo>
                  <a:pt x="2572" y="315"/>
                </a:lnTo>
                <a:lnTo>
                  <a:pt x="2578" y="315"/>
                </a:lnTo>
                <a:lnTo>
                  <a:pt x="2585" y="309"/>
                </a:lnTo>
                <a:lnTo>
                  <a:pt x="2598" y="309"/>
                </a:lnTo>
                <a:lnTo>
                  <a:pt x="2610" y="309"/>
                </a:lnTo>
                <a:lnTo>
                  <a:pt x="2610" y="303"/>
                </a:lnTo>
                <a:lnTo>
                  <a:pt x="2604" y="303"/>
                </a:lnTo>
                <a:lnTo>
                  <a:pt x="2559" y="309"/>
                </a:lnTo>
                <a:lnTo>
                  <a:pt x="2546" y="309"/>
                </a:lnTo>
                <a:lnTo>
                  <a:pt x="2527" y="315"/>
                </a:lnTo>
                <a:lnTo>
                  <a:pt x="2482" y="328"/>
                </a:lnTo>
                <a:lnTo>
                  <a:pt x="2418" y="341"/>
                </a:lnTo>
                <a:lnTo>
                  <a:pt x="2385" y="341"/>
                </a:lnTo>
                <a:lnTo>
                  <a:pt x="2360" y="341"/>
                </a:lnTo>
                <a:lnTo>
                  <a:pt x="2347" y="354"/>
                </a:lnTo>
                <a:lnTo>
                  <a:pt x="2328" y="354"/>
                </a:lnTo>
                <a:lnTo>
                  <a:pt x="2295" y="367"/>
                </a:lnTo>
                <a:lnTo>
                  <a:pt x="2283" y="367"/>
                </a:lnTo>
                <a:lnTo>
                  <a:pt x="2276" y="367"/>
                </a:lnTo>
                <a:lnTo>
                  <a:pt x="2270" y="373"/>
                </a:lnTo>
                <a:lnTo>
                  <a:pt x="2270" y="380"/>
                </a:lnTo>
                <a:lnTo>
                  <a:pt x="2283" y="380"/>
                </a:lnTo>
                <a:lnTo>
                  <a:pt x="2295" y="380"/>
                </a:lnTo>
                <a:lnTo>
                  <a:pt x="2302" y="380"/>
                </a:lnTo>
                <a:lnTo>
                  <a:pt x="2321" y="373"/>
                </a:lnTo>
                <a:lnTo>
                  <a:pt x="2340" y="373"/>
                </a:lnTo>
                <a:lnTo>
                  <a:pt x="2366" y="354"/>
                </a:lnTo>
                <a:lnTo>
                  <a:pt x="2373" y="354"/>
                </a:lnTo>
                <a:lnTo>
                  <a:pt x="2379" y="354"/>
                </a:lnTo>
                <a:lnTo>
                  <a:pt x="2424" y="354"/>
                </a:lnTo>
                <a:lnTo>
                  <a:pt x="2437" y="348"/>
                </a:lnTo>
                <a:lnTo>
                  <a:pt x="2450" y="341"/>
                </a:lnTo>
                <a:lnTo>
                  <a:pt x="2475" y="335"/>
                </a:lnTo>
                <a:lnTo>
                  <a:pt x="2527" y="328"/>
                </a:lnTo>
                <a:lnTo>
                  <a:pt x="5433" y="495"/>
                </a:lnTo>
                <a:lnTo>
                  <a:pt x="2302" y="341"/>
                </a:lnTo>
                <a:lnTo>
                  <a:pt x="2295" y="335"/>
                </a:lnTo>
                <a:lnTo>
                  <a:pt x="2283" y="328"/>
                </a:lnTo>
                <a:lnTo>
                  <a:pt x="2289" y="335"/>
                </a:lnTo>
                <a:lnTo>
                  <a:pt x="2302" y="341"/>
                </a:lnTo>
                <a:lnTo>
                  <a:pt x="5433" y="495"/>
                </a:lnTo>
                <a:lnTo>
                  <a:pt x="2347" y="335"/>
                </a:lnTo>
                <a:lnTo>
                  <a:pt x="2328" y="335"/>
                </a:lnTo>
                <a:lnTo>
                  <a:pt x="2328" y="341"/>
                </a:lnTo>
                <a:lnTo>
                  <a:pt x="2340" y="341"/>
                </a:lnTo>
                <a:lnTo>
                  <a:pt x="2347" y="335"/>
                </a:lnTo>
                <a:lnTo>
                  <a:pt x="5433" y="495"/>
                </a:lnTo>
                <a:lnTo>
                  <a:pt x="3099" y="303"/>
                </a:lnTo>
                <a:lnTo>
                  <a:pt x="3118" y="309"/>
                </a:lnTo>
                <a:lnTo>
                  <a:pt x="3144" y="315"/>
                </a:lnTo>
                <a:lnTo>
                  <a:pt x="3183" y="335"/>
                </a:lnTo>
                <a:lnTo>
                  <a:pt x="3189" y="335"/>
                </a:lnTo>
                <a:lnTo>
                  <a:pt x="3195" y="341"/>
                </a:lnTo>
                <a:lnTo>
                  <a:pt x="3202" y="348"/>
                </a:lnTo>
                <a:lnTo>
                  <a:pt x="3163" y="380"/>
                </a:lnTo>
                <a:lnTo>
                  <a:pt x="3150" y="380"/>
                </a:lnTo>
                <a:lnTo>
                  <a:pt x="3144" y="386"/>
                </a:lnTo>
                <a:lnTo>
                  <a:pt x="3150" y="393"/>
                </a:lnTo>
                <a:lnTo>
                  <a:pt x="3144" y="393"/>
                </a:lnTo>
                <a:lnTo>
                  <a:pt x="3150" y="393"/>
                </a:lnTo>
                <a:lnTo>
                  <a:pt x="3189" y="380"/>
                </a:lnTo>
                <a:lnTo>
                  <a:pt x="3195" y="373"/>
                </a:lnTo>
                <a:lnTo>
                  <a:pt x="3208" y="367"/>
                </a:lnTo>
                <a:lnTo>
                  <a:pt x="3215" y="367"/>
                </a:lnTo>
                <a:lnTo>
                  <a:pt x="3234" y="373"/>
                </a:lnTo>
                <a:lnTo>
                  <a:pt x="3247" y="380"/>
                </a:lnTo>
                <a:lnTo>
                  <a:pt x="3253" y="380"/>
                </a:lnTo>
                <a:lnTo>
                  <a:pt x="3253" y="373"/>
                </a:lnTo>
                <a:lnTo>
                  <a:pt x="3247" y="367"/>
                </a:lnTo>
                <a:lnTo>
                  <a:pt x="3247" y="341"/>
                </a:lnTo>
                <a:lnTo>
                  <a:pt x="3234" y="341"/>
                </a:lnTo>
                <a:lnTo>
                  <a:pt x="3228" y="348"/>
                </a:lnTo>
                <a:lnTo>
                  <a:pt x="3228" y="341"/>
                </a:lnTo>
                <a:lnTo>
                  <a:pt x="3215" y="341"/>
                </a:lnTo>
                <a:lnTo>
                  <a:pt x="3202" y="328"/>
                </a:lnTo>
                <a:lnTo>
                  <a:pt x="3189" y="322"/>
                </a:lnTo>
                <a:lnTo>
                  <a:pt x="3183" y="322"/>
                </a:lnTo>
                <a:lnTo>
                  <a:pt x="3183" y="315"/>
                </a:lnTo>
                <a:lnTo>
                  <a:pt x="3163" y="309"/>
                </a:lnTo>
                <a:lnTo>
                  <a:pt x="3131" y="309"/>
                </a:lnTo>
                <a:lnTo>
                  <a:pt x="3118" y="303"/>
                </a:lnTo>
                <a:lnTo>
                  <a:pt x="3105" y="296"/>
                </a:lnTo>
                <a:lnTo>
                  <a:pt x="3099" y="303"/>
                </a:lnTo>
                <a:lnTo>
                  <a:pt x="5433" y="495"/>
                </a:lnTo>
                <a:lnTo>
                  <a:pt x="2520" y="399"/>
                </a:lnTo>
                <a:lnTo>
                  <a:pt x="2565" y="393"/>
                </a:lnTo>
                <a:lnTo>
                  <a:pt x="2604" y="386"/>
                </a:lnTo>
                <a:lnTo>
                  <a:pt x="2643" y="380"/>
                </a:lnTo>
                <a:lnTo>
                  <a:pt x="2662" y="373"/>
                </a:lnTo>
                <a:lnTo>
                  <a:pt x="2681" y="367"/>
                </a:lnTo>
                <a:lnTo>
                  <a:pt x="2694" y="354"/>
                </a:lnTo>
                <a:lnTo>
                  <a:pt x="2726" y="354"/>
                </a:lnTo>
                <a:lnTo>
                  <a:pt x="2758" y="348"/>
                </a:lnTo>
                <a:lnTo>
                  <a:pt x="2784" y="341"/>
                </a:lnTo>
                <a:lnTo>
                  <a:pt x="2790" y="341"/>
                </a:lnTo>
                <a:lnTo>
                  <a:pt x="2784" y="335"/>
                </a:lnTo>
                <a:lnTo>
                  <a:pt x="2707" y="348"/>
                </a:lnTo>
                <a:lnTo>
                  <a:pt x="2662" y="367"/>
                </a:lnTo>
                <a:lnTo>
                  <a:pt x="2630" y="373"/>
                </a:lnTo>
                <a:lnTo>
                  <a:pt x="2578" y="380"/>
                </a:lnTo>
                <a:lnTo>
                  <a:pt x="2546" y="386"/>
                </a:lnTo>
                <a:lnTo>
                  <a:pt x="2495" y="399"/>
                </a:lnTo>
                <a:lnTo>
                  <a:pt x="2520" y="399"/>
                </a:lnTo>
                <a:lnTo>
                  <a:pt x="5433" y="495"/>
                </a:lnTo>
                <a:lnTo>
                  <a:pt x="3015" y="386"/>
                </a:lnTo>
                <a:lnTo>
                  <a:pt x="3067" y="399"/>
                </a:lnTo>
                <a:lnTo>
                  <a:pt x="3067" y="393"/>
                </a:lnTo>
                <a:lnTo>
                  <a:pt x="3041" y="386"/>
                </a:lnTo>
                <a:lnTo>
                  <a:pt x="2990" y="367"/>
                </a:lnTo>
                <a:lnTo>
                  <a:pt x="2964" y="354"/>
                </a:lnTo>
                <a:lnTo>
                  <a:pt x="2951" y="354"/>
                </a:lnTo>
                <a:lnTo>
                  <a:pt x="2951" y="348"/>
                </a:lnTo>
                <a:lnTo>
                  <a:pt x="2970" y="328"/>
                </a:lnTo>
                <a:lnTo>
                  <a:pt x="3003" y="315"/>
                </a:lnTo>
                <a:lnTo>
                  <a:pt x="3060" y="303"/>
                </a:lnTo>
                <a:lnTo>
                  <a:pt x="3080" y="303"/>
                </a:lnTo>
                <a:lnTo>
                  <a:pt x="3080" y="296"/>
                </a:lnTo>
                <a:lnTo>
                  <a:pt x="3080" y="290"/>
                </a:lnTo>
                <a:lnTo>
                  <a:pt x="3086" y="290"/>
                </a:lnTo>
                <a:lnTo>
                  <a:pt x="3099" y="283"/>
                </a:lnTo>
                <a:lnTo>
                  <a:pt x="3086" y="283"/>
                </a:lnTo>
                <a:lnTo>
                  <a:pt x="3067" y="290"/>
                </a:lnTo>
                <a:lnTo>
                  <a:pt x="3028" y="303"/>
                </a:lnTo>
                <a:lnTo>
                  <a:pt x="2951" y="322"/>
                </a:lnTo>
                <a:lnTo>
                  <a:pt x="2906" y="341"/>
                </a:lnTo>
                <a:lnTo>
                  <a:pt x="2835" y="380"/>
                </a:lnTo>
                <a:lnTo>
                  <a:pt x="2758" y="412"/>
                </a:lnTo>
                <a:lnTo>
                  <a:pt x="2655" y="438"/>
                </a:lnTo>
                <a:lnTo>
                  <a:pt x="2565" y="450"/>
                </a:lnTo>
                <a:lnTo>
                  <a:pt x="2553" y="450"/>
                </a:lnTo>
                <a:lnTo>
                  <a:pt x="2527" y="457"/>
                </a:lnTo>
                <a:lnTo>
                  <a:pt x="2508" y="470"/>
                </a:lnTo>
                <a:lnTo>
                  <a:pt x="2495" y="470"/>
                </a:lnTo>
                <a:lnTo>
                  <a:pt x="2469" y="450"/>
                </a:lnTo>
                <a:lnTo>
                  <a:pt x="2463" y="450"/>
                </a:lnTo>
                <a:lnTo>
                  <a:pt x="2469" y="457"/>
                </a:lnTo>
                <a:lnTo>
                  <a:pt x="2469" y="470"/>
                </a:lnTo>
                <a:lnTo>
                  <a:pt x="2463" y="470"/>
                </a:lnTo>
                <a:lnTo>
                  <a:pt x="2418" y="470"/>
                </a:lnTo>
                <a:lnTo>
                  <a:pt x="2373" y="457"/>
                </a:lnTo>
                <a:lnTo>
                  <a:pt x="2321" y="457"/>
                </a:lnTo>
                <a:lnTo>
                  <a:pt x="2283" y="444"/>
                </a:lnTo>
                <a:lnTo>
                  <a:pt x="2218" y="431"/>
                </a:lnTo>
                <a:lnTo>
                  <a:pt x="2135" y="412"/>
                </a:lnTo>
                <a:lnTo>
                  <a:pt x="2141" y="418"/>
                </a:lnTo>
                <a:lnTo>
                  <a:pt x="2167" y="431"/>
                </a:lnTo>
                <a:lnTo>
                  <a:pt x="2199" y="438"/>
                </a:lnTo>
                <a:lnTo>
                  <a:pt x="2212" y="431"/>
                </a:lnTo>
                <a:lnTo>
                  <a:pt x="2231" y="438"/>
                </a:lnTo>
                <a:lnTo>
                  <a:pt x="2238" y="438"/>
                </a:lnTo>
                <a:lnTo>
                  <a:pt x="2238" y="444"/>
                </a:lnTo>
                <a:lnTo>
                  <a:pt x="2238" y="450"/>
                </a:lnTo>
                <a:lnTo>
                  <a:pt x="2231" y="450"/>
                </a:lnTo>
                <a:lnTo>
                  <a:pt x="2212" y="444"/>
                </a:lnTo>
                <a:lnTo>
                  <a:pt x="2180" y="438"/>
                </a:lnTo>
                <a:lnTo>
                  <a:pt x="2141" y="431"/>
                </a:lnTo>
                <a:lnTo>
                  <a:pt x="2180" y="450"/>
                </a:lnTo>
                <a:lnTo>
                  <a:pt x="2096" y="457"/>
                </a:lnTo>
                <a:lnTo>
                  <a:pt x="2058" y="457"/>
                </a:lnTo>
                <a:lnTo>
                  <a:pt x="2019" y="450"/>
                </a:lnTo>
                <a:lnTo>
                  <a:pt x="2013" y="450"/>
                </a:lnTo>
                <a:lnTo>
                  <a:pt x="1993" y="450"/>
                </a:lnTo>
                <a:lnTo>
                  <a:pt x="1968" y="450"/>
                </a:lnTo>
                <a:lnTo>
                  <a:pt x="1942" y="438"/>
                </a:lnTo>
                <a:lnTo>
                  <a:pt x="1923" y="438"/>
                </a:lnTo>
                <a:lnTo>
                  <a:pt x="1903" y="431"/>
                </a:lnTo>
                <a:lnTo>
                  <a:pt x="1878" y="418"/>
                </a:lnTo>
                <a:lnTo>
                  <a:pt x="1865" y="418"/>
                </a:lnTo>
                <a:lnTo>
                  <a:pt x="1865" y="425"/>
                </a:lnTo>
                <a:lnTo>
                  <a:pt x="1865" y="438"/>
                </a:lnTo>
                <a:lnTo>
                  <a:pt x="1884" y="450"/>
                </a:lnTo>
                <a:lnTo>
                  <a:pt x="1916" y="457"/>
                </a:lnTo>
                <a:lnTo>
                  <a:pt x="1961" y="470"/>
                </a:lnTo>
                <a:lnTo>
                  <a:pt x="1993" y="470"/>
                </a:lnTo>
                <a:lnTo>
                  <a:pt x="2006" y="470"/>
                </a:lnTo>
                <a:lnTo>
                  <a:pt x="2032" y="476"/>
                </a:lnTo>
                <a:lnTo>
                  <a:pt x="2058" y="476"/>
                </a:lnTo>
                <a:lnTo>
                  <a:pt x="2083" y="483"/>
                </a:lnTo>
                <a:lnTo>
                  <a:pt x="2109" y="476"/>
                </a:lnTo>
                <a:lnTo>
                  <a:pt x="2135" y="476"/>
                </a:lnTo>
                <a:lnTo>
                  <a:pt x="2180" y="470"/>
                </a:lnTo>
                <a:lnTo>
                  <a:pt x="2225" y="470"/>
                </a:lnTo>
                <a:lnTo>
                  <a:pt x="2238" y="476"/>
                </a:lnTo>
                <a:lnTo>
                  <a:pt x="2257" y="483"/>
                </a:lnTo>
                <a:lnTo>
                  <a:pt x="2283" y="489"/>
                </a:lnTo>
                <a:lnTo>
                  <a:pt x="2315" y="495"/>
                </a:lnTo>
                <a:lnTo>
                  <a:pt x="2321" y="489"/>
                </a:lnTo>
                <a:lnTo>
                  <a:pt x="2334" y="495"/>
                </a:lnTo>
                <a:lnTo>
                  <a:pt x="2360" y="508"/>
                </a:lnTo>
                <a:lnTo>
                  <a:pt x="2360" y="489"/>
                </a:lnTo>
                <a:lnTo>
                  <a:pt x="2366" y="489"/>
                </a:lnTo>
                <a:lnTo>
                  <a:pt x="2385" y="489"/>
                </a:lnTo>
                <a:lnTo>
                  <a:pt x="2405" y="495"/>
                </a:lnTo>
                <a:lnTo>
                  <a:pt x="2405" y="489"/>
                </a:lnTo>
                <a:lnTo>
                  <a:pt x="2424" y="489"/>
                </a:lnTo>
                <a:lnTo>
                  <a:pt x="2437" y="489"/>
                </a:lnTo>
                <a:lnTo>
                  <a:pt x="2450" y="495"/>
                </a:lnTo>
                <a:lnTo>
                  <a:pt x="2469" y="502"/>
                </a:lnTo>
                <a:lnTo>
                  <a:pt x="2456" y="489"/>
                </a:lnTo>
                <a:lnTo>
                  <a:pt x="2482" y="483"/>
                </a:lnTo>
                <a:lnTo>
                  <a:pt x="2488" y="489"/>
                </a:lnTo>
                <a:lnTo>
                  <a:pt x="2520" y="495"/>
                </a:lnTo>
                <a:lnTo>
                  <a:pt x="2546" y="508"/>
                </a:lnTo>
                <a:lnTo>
                  <a:pt x="2565" y="515"/>
                </a:lnTo>
                <a:lnTo>
                  <a:pt x="2578" y="521"/>
                </a:lnTo>
                <a:lnTo>
                  <a:pt x="2598" y="528"/>
                </a:lnTo>
                <a:lnTo>
                  <a:pt x="2623" y="534"/>
                </a:lnTo>
                <a:lnTo>
                  <a:pt x="2630" y="540"/>
                </a:lnTo>
                <a:lnTo>
                  <a:pt x="2636" y="540"/>
                </a:lnTo>
                <a:lnTo>
                  <a:pt x="2623" y="521"/>
                </a:lnTo>
                <a:lnTo>
                  <a:pt x="2604" y="515"/>
                </a:lnTo>
                <a:lnTo>
                  <a:pt x="2578" y="502"/>
                </a:lnTo>
                <a:lnTo>
                  <a:pt x="2546" y="483"/>
                </a:lnTo>
                <a:lnTo>
                  <a:pt x="2630" y="457"/>
                </a:lnTo>
                <a:lnTo>
                  <a:pt x="2675" y="450"/>
                </a:lnTo>
                <a:lnTo>
                  <a:pt x="2700" y="450"/>
                </a:lnTo>
                <a:lnTo>
                  <a:pt x="2733" y="431"/>
                </a:lnTo>
                <a:lnTo>
                  <a:pt x="2745" y="431"/>
                </a:lnTo>
                <a:lnTo>
                  <a:pt x="2771" y="438"/>
                </a:lnTo>
                <a:lnTo>
                  <a:pt x="2816" y="444"/>
                </a:lnTo>
                <a:lnTo>
                  <a:pt x="2784" y="431"/>
                </a:lnTo>
                <a:lnTo>
                  <a:pt x="2771" y="425"/>
                </a:lnTo>
                <a:lnTo>
                  <a:pt x="2765" y="425"/>
                </a:lnTo>
                <a:lnTo>
                  <a:pt x="2771" y="418"/>
                </a:lnTo>
                <a:lnTo>
                  <a:pt x="2887" y="373"/>
                </a:lnTo>
                <a:lnTo>
                  <a:pt x="2919" y="367"/>
                </a:lnTo>
                <a:lnTo>
                  <a:pt x="2964" y="373"/>
                </a:lnTo>
                <a:lnTo>
                  <a:pt x="3015" y="386"/>
                </a:lnTo>
                <a:lnTo>
                  <a:pt x="5433" y="495"/>
                </a:lnTo>
                <a:lnTo>
                  <a:pt x="2283" y="457"/>
                </a:lnTo>
                <a:lnTo>
                  <a:pt x="2270" y="457"/>
                </a:lnTo>
                <a:lnTo>
                  <a:pt x="2270" y="450"/>
                </a:lnTo>
                <a:lnTo>
                  <a:pt x="2283" y="450"/>
                </a:lnTo>
                <a:lnTo>
                  <a:pt x="2289" y="450"/>
                </a:lnTo>
                <a:lnTo>
                  <a:pt x="2315" y="457"/>
                </a:lnTo>
                <a:lnTo>
                  <a:pt x="2315" y="470"/>
                </a:lnTo>
                <a:lnTo>
                  <a:pt x="2302" y="470"/>
                </a:lnTo>
                <a:lnTo>
                  <a:pt x="2283" y="457"/>
                </a:lnTo>
                <a:lnTo>
                  <a:pt x="5433" y="495"/>
                </a:lnTo>
                <a:lnTo>
                  <a:pt x="3067" y="187"/>
                </a:lnTo>
                <a:lnTo>
                  <a:pt x="3080" y="180"/>
                </a:lnTo>
                <a:lnTo>
                  <a:pt x="3086" y="180"/>
                </a:lnTo>
                <a:lnTo>
                  <a:pt x="3086" y="174"/>
                </a:lnTo>
                <a:lnTo>
                  <a:pt x="3067" y="174"/>
                </a:lnTo>
                <a:lnTo>
                  <a:pt x="3060" y="174"/>
                </a:lnTo>
                <a:lnTo>
                  <a:pt x="3060" y="180"/>
                </a:lnTo>
                <a:lnTo>
                  <a:pt x="3060" y="187"/>
                </a:lnTo>
                <a:lnTo>
                  <a:pt x="3067" y="187"/>
                </a:lnTo>
                <a:lnTo>
                  <a:pt x="5433" y="495"/>
                </a:lnTo>
                <a:lnTo>
                  <a:pt x="2495" y="367"/>
                </a:lnTo>
                <a:lnTo>
                  <a:pt x="2501" y="367"/>
                </a:lnTo>
                <a:lnTo>
                  <a:pt x="2508" y="348"/>
                </a:lnTo>
                <a:lnTo>
                  <a:pt x="2501" y="348"/>
                </a:lnTo>
                <a:lnTo>
                  <a:pt x="2495" y="367"/>
                </a:lnTo>
                <a:lnTo>
                  <a:pt x="5433" y="495"/>
                </a:lnTo>
                <a:lnTo>
                  <a:pt x="2469" y="367"/>
                </a:lnTo>
                <a:lnTo>
                  <a:pt x="2469" y="354"/>
                </a:lnTo>
                <a:lnTo>
                  <a:pt x="2450" y="348"/>
                </a:lnTo>
                <a:lnTo>
                  <a:pt x="2456" y="354"/>
                </a:lnTo>
                <a:lnTo>
                  <a:pt x="2469" y="367"/>
                </a:lnTo>
                <a:lnTo>
                  <a:pt x="5433" y="495"/>
                </a:lnTo>
                <a:lnTo>
                  <a:pt x="2565" y="367"/>
                </a:lnTo>
                <a:lnTo>
                  <a:pt x="2572" y="373"/>
                </a:lnTo>
                <a:lnTo>
                  <a:pt x="2578" y="373"/>
                </a:lnTo>
                <a:lnTo>
                  <a:pt x="2578" y="367"/>
                </a:lnTo>
                <a:lnTo>
                  <a:pt x="2565" y="367"/>
                </a:lnTo>
                <a:lnTo>
                  <a:pt x="5433" y="495"/>
                </a:lnTo>
                <a:lnTo>
                  <a:pt x="2598" y="367"/>
                </a:lnTo>
                <a:lnTo>
                  <a:pt x="2610" y="367"/>
                </a:lnTo>
                <a:lnTo>
                  <a:pt x="2610" y="354"/>
                </a:lnTo>
                <a:lnTo>
                  <a:pt x="2598" y="354"/>
                </a:lnTo>
                <a:lnTo>
                  <a:pt x="2598" y="367"/>
                </a:lnTo>
                <a:lnTo>
                  <a:pt x="5433" y="495"/>
                </a:lnTo>
                <a:lnTo>
                  <a:pt x="2373" y="425"/>
                </a:lnTo>
                <a:lnTo>
                  <a:pt x="2379" y="431"/>
                </a:lnTo>
                <a:lnTo>
                  <a:pt x="2392" y="431"/>
                </a:lnTo>
                <a:lnTo>
                  <a:pt x="2373" y="425"/>
                </a:lnTo>
                <a:lnTo>
                  <a:pt x="5433" y="495"/>
                </a:lnTo>
                <a:lnTo>
                  <a:pt x="3581" y="238"/>
                </a:lnTo>
                <a:lnTo>
                  <a:pt x="3607" y="245"/>
                </a:lnTo>
                <a:lnTo>
                  <a:pt x="3639" y="251"/>
                </a:lnTo>
                <a:lnTo>
                  <a:pt x="3658" y="251"/>
                </a:lnTo>
                <a:lnTo>
                  <a:pt x="3665" y="251"/>
                </a:lnTo>
                <a:lnTo>
                  <a:pt x="3658" y="245"/>
                </a:lnTo>
                <a:lnTo>
                  <a:pt x="3626" y="238"/>
                </a:lnTo>
                <a:lnTo>
                  <a:pt x="3594" y="238"/>
                </a:lnTo>
                <a:lnTo>
                  <a:pt x="3581" y="232"/>
                </a:lnTo>
                <a:lnTo>
                  <a:pt x="3568" y="232"/>
                </a:lnTo>
                <a:lnTo>
                  <a:pt x="3568" y="238"/>
                </a:lnTo>
                <a:lnTo>
                  <a:pt x="3581" y="238"/>
                </a:lnTo>
                <a:lnTo>
                  <a:pt x="5433" y="495"/>
                </a:lnTo>
                <a:lnTo>
                  <a:pt x="3523" y="232"/>
                </a:lnTo>
                <a:lnTo>
                  <a:pt x="3536" y="238"/>
                </a:lnTo>
                <a:lnTo>
                  <a:pt x="3543" y="238"/>
                </a:lnTo>
                <a:lnTo>
                  <a:pt x="3562" y="238"/>
                </a:lnTo>
                <a:lnTo>
                  <a:pt x="3562" y="232"/>
                </a:lnTo>
                <a:lnTo>
                  <a:pt x="3555" y="232"/>
                </a:lnTo>
                <a:lnTo>
                  <a:pt x="3543" y="225"/>
                </a:lnTo>
                <a:lnTo>
                  <a:pt x="3517" y="225"/>
                </a:lnTo>
                <a:lnTo>
                  <a:pt x="3517" y="232"/>
                </a:lnTo>
                <a:lnTo>
                  <a:pt x="3523" y="232"/>
                </a:lnTo>
                <a:lnTo>
                  <a:pt x="5433" y="495"/>
                </a:lnTo>
                <a:lnTo>
                  <a:pt x="3491" y="225"/>
                </a:lnTo>
                <a:lnTo>
                  <a:pt x="3491" y="219"/>
                </a:lnTo>
                <a:lnTo>
                  <a:pt x="3485" y="219"/>
                </a:lnTo>
                <a:lnTo>
                  <a:pt x="3465" y="225"/>
                </a:lnTo>
                <a:lnTo>
                  <a:pt x="3440" y="219"/>
                </a:lnTo>
                <a:lnTo>
                  <a:pt x="3427" y="219"/>
                </a:lnTo>
                <a:lnTo>
                  <a:pt x="3420" y="219"/>
                </a:lnTo>
                <a:lnTo>
                  <a:pt x="3440" y="225"/>
                </a:lnTo>
                <a:lnTo>
                  <a:pt x="3472" y="232"/>
                </a:lnTo>
                <a:lnTo>
                  <a:pt x="3491" y="232"/>
                </a:lnTo>
                <a:lnTo>
                  <a:pt x="3491" y="225"/>
                </a:lnTo>
                <a:lnTo>
                  <a:pt x="5433" y="495"/>
                </a:lnTo>
                <a:lnTo>
                  <a:pt x="3787" y="213"/>
                </a:lnTo>
                <a:lnTo>
                  <a:pt x="3761" y="206"/>
                </a:lnTo>
                <a:lnTo>
                  <a:pt x="3735" y="206"/>
                </a:lnTo>
                <a:lnTo>
                  <a:pt x="3768" y="213"/>
                </a:lnTo>
                <a:lnTo>
                  <a:pt x="3787" y="213"/>
                </a:lnTo>
                <a:lnTo>
                  <a:pt x="5433" y="495"/>
                </a:lnTo>
                <a:lnTo>
                  <a:pt x="3735" y="264"/>
                </a:lnTo>
                <a:lnTo>
                  <a:pt x="3723" y="251"/>
                </a:lnTo>
                <a:lnTo>
                  <a:pt x="3716" y="251"/>
                </a:lnTo>
                <a:lnTo>
                  <a:pt x="3716" y="264"/>
                </a:lnTo>
                <a:lnTo>
                  <a:pt x="3723" y="270"/>
                </a:lnTo>
                <a:lnTo>
                  <a:pt x="3729" y="270"/>
                </a:lnTo>
                <a:lnTo>
                  <a:pt x="3735" y="270"/>
                </a:lnTo>
                <a:lnTo>
                  <a:pt x="3735" y="264"/>
                </a:lnTo>
                <a:lnTo>
                  <a:pt x="5433" y="495"/>
                </a:lnTo>
                <a:lnTo>
                  <a:pt x="3273" y="348"/>
                </a:lnTo>
                <a:lnTo>
                  <a:pt x="3292" y="341"/>
                </a:lnTo>
                <a:lnTo>
                  <a:pt x="3298" y="335"/>
                </a:lnTo>
                <a:lnTo>
                  <a:pt x="3318" y="328"/>
                </a:lnTo>
                <a:lnTo>
                  <a:pt x="3305" y="322"/>
                </a:lnTo>
                <a:lnTo>
                  <a:pt x="3292" y="328"/>
                </a:lnTo>
                <a:lnTo>
                  <a:pt x="3285" y="335"/>
                </a:lnTo>
                <a:lnTo>
                  <a:pt x="3260" y="335"/>
                </a:lnTo>
                <a:lnTo>
                  <a:pt x="3253" y="341"/>
                </a:lnTo>
                <a:lnTo>
                  <a:pt x="3253" y="348"/>
                </a:lnTo>
                <a:lnTo>
                  <a:pt x="3273" y="348"/>
                </a:lnTo>
                <a:lnTo>
                  <a:pt x="5433" y="495"/>
                </a:lnTo>
                <a:lnTo>
                  <a:pt x="3292" y="238"/>
                </a:lnTo>
                <a:lnTo>
                  <a:pt x="3292" y="245"/>
                </a:lnTo>
                <a:lnTo>
                  <a:pt x="3305" y="245"/>
                </a:lnTo>
                <a:lnTo>
                  <a:pt x="3305" y="232"/>
                </a:lnTo>
                <a:lnTo>
                  <a:pt x="3298" y="232"/>
                </a:lnTo>
                <a:lnTo>
                  <a:pt x="3292" y="238"/>
                </a:lnTo>
                <a:lnTo>
                  <a:pt x="5433" y="495"/>
                </a:lnTo>
                <a:lnTo>
                  <a:pt x="3125" y="225"/>
                </a:lnTo>
                <a:lnTo>
                  <a:pt x="3163" y="219"/>
                </a:lnTo>
                <a:lnTo>
                  <a:pt x="3195" y="219"/>
                </a:lnTo>
                <a:lnTo>
                  <a:pt x="3215" y="219"/>
                </a:lnTo>
                <a:lnTo>
                  <a:pt x="3215" y="232"/>
                </a:lnTo>
                <a:lnTo>
                  <a:pt x="3221" y="232"/>
                </a:lnTo>
                <a:lnTo>
                  <a:pt x="3234" y="225"/>
                </a:lnTo>
                <a:lnTo>
                  <a:pt x="3247" y="213"/>
                </a:lnTo>
                <a:lnTo>
                  <a:pt x="3247" y="206"/>
                </a:lnTo>
                <a:lnTo>
                  <a:pt x="3234" y="206"/>
                </a:lnTo>
                <a:lnTo>
                  <a:pt x="3189" y="206"/>
                </a:lnTo>
                <a:lnTo>
                  <a:pt x="3163" y="206"/>
                </a:lnTo>
                <a:lnTo>
                  <a:pt x="3144" y="213"/>
                </a:lnTo>
                <a:lnTo>
                  <a:pt x="3125" y="213"/>
                </a:lnTo>
                <a:lnTo>
                  <a:pt x="3112" y="219"/>
                </a:lnTo>
                <a:lnTo>
                  <a:pt x="3105" y="219"/>
                </a:lnTo>
                <a:lnTo>
                  <a:pt x="3112" y="225"/>
                </a:lnTo>
                <a:lnTo>
                  <a:pt x="3125" y="225"/>
                </a:lnTo>
                <a:lnTo>
                  <a:pt x="5433" y="495"/>
                </a:lnTo>
                <a:lnTo>
                  <a:pt x="3388" y="309"/>
                </a:lnTo>
                <a:lnTo>
                  <a:pt x="3363" y="315"/>
                </a:lnTo>
                <a:lnTo>
                  <a:pt x="3337" y="322"/>
                </a:lnTo>
                <a:lnTo>
                  <a:pt x="3330" y="328"/>
                </a:lnTo>
                <a:lnTo>
                  <a:pt x="3337" y="335"/>
                </a:lnTo>
                <a:lnTo>
                  <a:pt x="3350" y="328"/>
                </a:lnTo>
                <a:lnTo>
                  <a:pt x="3356" y="328"/>
                </a:lnTo>
                <a:lnTo>
                  <a:pt x="3375" y="328"/>
                </a:lnTo>
                <a:lnTo>
                  <a:pt x="3382" y="322"/>
                </a:lnTo>
                <a:lnTo>
                  <a:pt x="3408" y="322"/>
                </a:lnTo>
                <a:lnTo>
                  <a:pt x="3395" y="328"/>
                </a:lnTo>
                <a:lnTo>
                  <a:pt x="3382" y="335"/>
                </a:lnTo>
                <a:lnTo>
                  <a:pt x="3375" y="341"/>
                </a:lnTo>
                <a:lnTo>
                  <a:pt x="3363" y="348"/>
                </a:lnTo>
                <a:lnTo>
                  <a:pt x="3356" y="354"/>
                </a:lnTo>
                <a:lnTo>
                  <a:pt x="3363" y="354"/>
                </a:lnTo>
                <a:lnTo>
                  <a:pt x="3375" y="348"/>
                </a:lnTo>
                <a:lnTo>
                  <a:pt x="3395" y="341"/>
                </a:lnTo>
                <a:lnTo>
                  <a:pt x="3408" y="335"/>
                </a:lnTo>
                <a:lnTo>
                  <a:pt x="3433" y="328"/>
                </a:lnTo>
                <a:lnTo>
                  <a:pt x="3459" y="328"/>
                </a:lnTo>
                <a:lnTo>
                  <a:pt x="3472" y="322"/>
                </a:lnTo>
                <a:lnTo>
                  <a:pt x="3498" y="322"/>
                </a:lnTo>
                <a:lnTo>
                  <a:pt x="3510" y="315"/>
                </a:lnTo>
                <a:lnTo>
                  <a:pt x="3536" y="315"/>
                </a:lnTo>
                <a:lnTo>
                  <a:pt x="3562" y="309"/>
                </a:lnTo>
                <a:lnTo>
                  <a:pt x="3607" y="309"/>
                </a:lnTo>
                <a:lnTo>
                  <a:pt x="3626" y="309"/>
                </a:lnTo>
                <a:lnTo>
                  <a:pt x="3639" y="315"/>
                </a:lnTo>
                <a:lnTo>
                  <a:pt x="3665" y="309"/>
                </a:lnTo>
                <a:lnTo>
                  <a:pt x="3735" y="315"/>
                </a:lnTo>
                <a:lnTo>
                  <a:pt x="3761" y="315"/>
                </a:lnTo>
                <a:lnTo>
                  <a:pt x="3774" y="322"/>
                </a:lnTo>
                <a:lnTo>
                  <a:pt x="3774" y="315"/>
                </a:lnTo>
                <a:lnTo>
                  <a:pt x="3774" y="309"/>
                </a:lnTo>
                <a:lnTo>
                  <a:pt x="3735" y="309"/>
                </a:lnTo>
                <a:lnTo>
                  <a:pt x="3716" y="309"/>
                </a:lnTo>
                <a:lnTo>
                  <a:pt x="3703" y="309"/>
                </a:lnTo>
                <a:lnTo>
                  <a:pt x="3645" y="309"/>
                </a:lnTo>
                <a:lnTo>
                  <a:pt x="3633" y="303"/>
                </a:lnTo>
                <a:lnTo>
                  <a:pt x="3613" y="303"/>
                </a:lnTo>
                <a:lnTo>
                  <a:pt x="3600" y="303"/>
                </a:lnTo>
                <a:lnTo>
                  <a:pt x="3588" y="303"/>
                </a:lnTo>
                <a:lnTo>
                  <a:pt x="3594" y="303"/>
                </a:lnTo>
                <a:lnTo>
                  <a:pt x="3568" y="309"/>
                </a:lnTo>
                <a:lnTo>
                  <a:pt x="3555" y="303"/>
                </a:lnTo>
                <a:lnTo>
                  <a:pt x="3530" y="303"/>
                </a:lnTo>
                <a:lnTo>
                  <a:pt x="3530" y="309"/>
                </a:lnTo>
                <a:lnTo>
                  <a:pt x="3510" y="309"/>
                </a:lnTo>
                <a:lnTo>
                  <a:pt x="3465" y="309"/>
                </a:lnTo>
                <a:lnTo>
                  <a:pt x="3433" y="309"/>
                </a:lnTo>
                <a:lnTo>
                  <a:pt x="3408" y="309"/>
                </a:lnTo>
                <a:lnTo>
                  <a:pt x="3388" y="309"/>
                </a:lnTo>
                <a:lnTo>
                  <a:pt x="5433" y="495"/>
                </a:lnTo>
                <a:lnTo>
                  <a:pt x="3337" y="213"/>
                </a:lnTo>
                <a:lnTo>
                  <a:pt x="3356" y="219"/>
                </a:lnTo>
                <a:lnTo>
                  <a:pt x="3382" y="219"/>
                </a:lnTo>
                <a:lnTo>
                  <a:pt x="3388" y="219"/>
                </a:lnTo>
                <a:lnTo>
                  <a:pt x="3395" y="213"/>
                </a:lnTo>
                <a:lnTo>
                  <a:pt x="3388" y="213"/>
                </a:lnTo>
                <a:lnTo>
                  <a:pt x="3375" y="206"/>
                </a:lnTo>
                <a:lnTo>
                  <a:pt x="3356" y="206"/>
                </a:lnTo>
                <a:lnTo>
                  <a:pt x="3337" y="206"/>
                </a:lnTo>
                <a:lnTo>
                  <a:pt x="3324" y="206"/>
                </a:lnTo>
                <a:lnTo>
                  <a:pt x="3324" y="213"/>
                </a:lnTo>
                <a:lnTo>
                  <a:pt x="3337" y="213"/>
                </a:lnTo>
                <a:lnTo>
                  <a:pt x="5433" y="495"/>
                </a:lnTo>
                <a:lnTo>
                  <a:pt x="3285" y="219"/>
                </a:lnTo>
                <a:lnTo>
                  <a:pt x="3318" y="213"/>
                </a:lnTo>
                <a:lnTo>
                  <a:pt x="3324" y="213"/>
                </a:lnTo>
                <a:lnTo>
                  <a:pt x="3318" y="206"/>
                </a:lnTo>
                <a:lnTo>
                  <a:pt x="3305" y="206"/>
                </a:lnTo>
                <a:lnTo>
                  <a:pt x="3285" y="206"/>
                </a:lnTo>
                <a:lnTo>
                  <a:pt x="3273" y="206"/>
                </a:lnTo>
                <a:lnTo>
                  <a:pt x="3266" y="213"/>
                </a:lnTo>
                <a:lnTo>
                  <a:pt x="3273" y="219"/>
                </a:lnTo>
                <a:lnTo>
                  <a:pt x="3285" y="219"/>
                </a:lnTo>
                <a:lnTo>
                  <a:pt x="5433" y="495"/>
                </a:lnTo>
                <a:lnTo>
                  <a:pt x="2900" y="264"/>
                </a:lnTo>
                <a:lnTo>
                  <a:pt x="2906" y="251"/>
                </a:lnTo>
                <a:lnTo>
                  <a:pt x="2919" y="251"/>
                </a:lnTo>
                <a:lnTo>
                  <a:pt x="2925" y="264"/>
                </a:lnTo>
                <a:lnTo>
                  <a:pt x="2938" y="264"/>
                </a:lnTo>
                <a:lnTo>
                  <a:pt x="2945" y="264"/>
                </a:lnTo>
                <a:lnTo>
                  <a:pt x="2938" y="251"/>
                </a:lnTo>
                <a:lnTo>
                  <a:pt x="2925" y="245"/>
                </a:lnTo>
                <a:lnTo>
                  <a:pt x="2938" y="238"/>
                </a:lnTo>
                <a:lnTo>
                  <a:pt x="2951" y="238"/>
                </a:lnTo>
                <a:lnTo>
                  <a:pt x="2958" y="238"/>
                </a:lnTo>
                <a:lnTo>
                  <a:pt x="2951" y="232"/>
                </a:lnTo>
                <a:lnTo>
                  <a:pt x="2925" y="232"/>
                </a:lnTo>
                <a:lnTo>
                  <a:pt x="2906" y="245"/>
                </a:lnTo>
                <a:lnTo>
                  <a:pt x="2887" y="251"/>
                </a:lnTo>
                <a:lnTo>
                  <a:pt x="2880" y="264"/>
                </a:lnTo>
                <a:lnTo>
                  <a:pt x="2887" y="270"/>
                </a:lnTo>
                <a:lnTo>
                  <a:pt x="2893" y="270"/>
                </a:lnTo>
                <a:lnTo>
                  <a:pt x="2900" y="264"/>
                </a:lnTo>
                <a:lnTo>
                  <a:pt x="5433" y="495"/>
                </a:lnTo>
                <a:lnTo>
                  <a:pt x="1723" y="270"/>
                </a:lnTo>
                <a:lnTo>
                  <a:pt x="1723" y="264"/>
                </a:lnTo>
                <a:lnTo>
                  <a:pt x="1717" y="264"/>
                </a:lnTo>
                <a:lnTo>
                  <a:pt x="1710" y="264"/>
                </a:lnTo>
                <a:lnTo>
                  <a:pt x="1704" y="270"/>
                </a:lnTo>
                <a:lnTo>
                  <a:pt x="1717" y="277"/>
                </a:lnTo>
                <a:lnTo>
                  <a:pt x="1723" y="277"/>
                </a:lnTo>
                <a:lnTo>
                  <a:pt x="1723" y="270"/>
                </a:lnTo>
                <a:lnTo>
                  <a:pt x="5433" y="495"/>
                </a:lnTo>
                <a:lnTo>
                  <a:pt x="1762" y="341"/>
                </a:lnTo>
                <a:lnTo>
                  <a:pt x="1768" y="341"/>
                </a:lnTo>
                <a:lnTo>
                  <a:pt x="1775" y="348"/>
                </a:lnTo>
                <a:lnTo>
                  <a:pt x="1788" y="348"/>
                </a:lnTo>
                <a:lnTo>
                  <a:pt x="1800" y="341"/>
                </a:lnTo>
                <a:lnTo>
                  <a:pt x="1781" y="341"/>
                </a:lnTo>
                <a:lnTo>
                  <a:pt x="1775" y="335"/>
                </a:lnTo>
                <a:lnTo>
                  <a:pt x="1768" y="328"/>
                </a:lnTo>
                <a:lnTo>
                  <a:pt x="1781" y="315"/>
                </a:lnTo>
                <a:lnTo>
                  <a:pt x="1788" y="315"/>
                </a:lnTo>
                <a:lnTo>
                  <a:pt x="1800" y="315"/>
                </a:lnTo>
                <a:lnTo>
                  <a:pt x="1813" y="315"/>
                </a:lnTo>
                <a:lnTo>
                  <a:pt x="1820" y="328"/>
                </a:lnTo>
                <a:lnTo>
                  <a:pt x="1820" y="335"/>
                </a:lnTo>
                <a:lnTo>
                  <a:pt x="1826" y="328"/>
                </a:lnTo>
                <a:lnTo>
                  <a:pt x="1826" y="315"/>
                </a:lnTo>
                <a:lnTo>
                  <a:pt x="1820" y="309"/>
                </a:lnTo>
                <a:lnTo>
                  <a:pt x="1807" y="309"/>
                </a:lnTo>
                <a:lnTo>
                  <a:pt x="1800" y="303"/>
                </a:lnTo>
                <a:lnTo>
                  <a:pt x="1781" y="296"/>
                </a:lnTo>
                <a:lnTo>
                  <a:pt x="1775" y="296"/>
                </a:lnTo>
                <a:lnTo>
                  <a:pt x="1775" y="303"/>
                </a:lnTo>
                <a:lnTo>
                  <a:pt x="1755" y="315"/>
                </a:lnTo>
                <a:lnTo>
                  <a:pt x="1743" y="322"/>
                </a:lnTo>
                <a:lnTo>
                  <a:pt x="1730" y="328"/>
                </a:lnTo>
                <a:lnTo>
                  <a:pt x="1730" y="335"/>
                </a:lnTo>
                <a:lnTo>
                  <a:pt x="1749" y="335"/>
                </a:lnTo>
                <a:lnTo>
                  <a:pt x="1755" y="335"/>
                </a:lnTo>
                <a:lnTo>
                  <a:pt x="1762" y="341"/>
                </a:lnTo>
                <a:lnTo>
                  <a:pt x="5433" y="495"/>
                </a:lnTo>
                <a:lnTo>
                  <a:pt x="1839" y="303"/>
                </a:lnTo>
                <a:lnTo>
                  <a:pt x="1839" y="296"/>
                </a:lnTo>
                <a:lnTo>
                  <a:pt x="1833" y="309"/>
                </a:lnTo>
                <a:lnTo>
                  <a:pt x="1833" y="309"/>
                </a:lnTo>
                <a:lnTo>
                  <a:pt x="1839" y="309"/>
                </a:lnTo>
                <a:lnTo>
                  <a:pt x="1839" y="303"/>
                </a:lnTo>
                <a:lnTo>
                  <a:pt x="5433" y="495"/>
                </a:lnTo>
                <a:lnTo>
                  <a:pt x="1755" y="296"/>
                </a:lnTo>
                <a:lnTo>
                  <a:pt x="1762" y="296"/>
                </a:lnTo>
                <a:lnTo>
                  <a:pt x="1755" y="290"/>
                </a:lnTo>
                <a:lnTo>
                  <a:pt x="1743" y="277"/>
                </a:lnTo>
                <a:lnTo>
                  <a:pt x="1736" y="277"/>
                </a:lnTo>
                <a:lnTo>
                  <a:pt x="1736" y="283"/>
                </a:lnTo>
                <a:lnTo>
                  <a:pt x="1743" y="290"/>
                </a:lnTo>
                <a:lnTo>
                  <a:pt x="1755" y="296"/>
                </a:lnTo>
                <a:lnTo>
                  <a:pt x="5433" y="495"/>
                </a:lnTo>
                <a:lnTo>
                  <a:pt x="1717" y="309"/>
                </a:lnTo>
                <a:lnTo>
                  <a:pt x="1717" y="315"/>
                </a:lnTo>
                <a:lnTo>
                  <a:pt x="1723" y="322"/>
                </a:lnTo>
                <a:lnTo>
                  <a:pt x="1723" y="315"/>
                </a:lnTo>
                <a:lnTo>
                  <a:pt x="1723" y="309"/>
                </a:lnTo>
                <a:lnTo>
                  <a:pt x="1723" y="309"/>
                </a:lnTo>
                <a:lnTo>
                  <a:pt x="1717" y="309"/>
                </a:lnTo>
                <a:lnTo>
                  <a:pt x="5433" y="495"/>
                </a:lnTo>
                <a:lnTo>
                  <a:pt x="1833" y="431"/>
                </a:lnTo>
                <a:lnTo>
                  <a:pt x="1833" y="438"/>
                </a:lnTo>
                <a:lnTo>
                  <a:pt x="1839" y="444"/>
                </a:lnTo>
                <a:lnTo>
                  <a:pt x="1852" y="450"/>
                </a:lnTo>
                <a:lnTo>
                  <a:pt x="1858" y="444"/>
                </a:lnTo>
                <a:lnTo>
                  <a:pt x="1852" y="438"/>
                </a:lnTo>
                <a:lnTo>
                  <a:pt x="1839" y="431"/>
                </a:lnTo>
                <a:lnTo>
                  <a:pt x="1833" y="431"/>
                </a:lnTo>
                <a:lnTo>
                  <a:pt x="5433" y="495"/>
                </a:lnTo>
                <a:lnTo>
                  <a:pt x="1601" y="225"/>
                </a:lnTo>
                <a:lnTo>
                  <a:pt x="1608" y="238"/>
                </a:lnTo>
                <a:lnTo>
                  <a:pt x="1620" y="238"/>
                </a:lnTo>
                <a:lnTo>
                  <a:pt x="1608" y="219"/>
                </a:lnTo>
                <a:lnTo>
                  <a:pt x="1601" y="219"/>
                </a:lnTo>
                <a:lnTo>
                  <a:pt x="1601" y="225"/>
                </a:lnTo>
                <a:lnTo>
                  <a:pt x="5433" y="495"/>
                </a:lnTo>
                <a:lnTo>
                  <a:pt x="1698" y="373"/>
                </a:lnTo>
                <a:lnTo>
                  <a:pt x="1704" y="373"/>
                </a:lnTo>
                <a:lnTo>
                  <a:pt x="1710" y="354"/>
                </a:lnTo>
                <a:lnTo>
                  <a:pt x="1710" y="341"/>
                </a:lnTo>
                <a:lnTo>
                  <a:pt x="1710" y="335"/>
                </a:lnTo>
                <a:lnTo>
                  <a:pt x="1704" y="341"/>
                </a:lnTo>
                <a:lnTo>
                  <a:pt x="1685" y="367"/>
                </a:lnTo>
                <a:lnTo>
                  <a:pt x="1685" y="373"/>
                </a:lnTo>
                <a:lnTo>
                  <a:pt x="1698" y="373"/>
                </a:lnTo>
                <a:lnTo>
                  <a:pt x="5433" y="495"/>
                </a:lnTo>
                <a:lnTo>
                  <a:pt x="1672" y="264"/>
                </a:lnTo>
                <a:lnTo>
                  <a:pt x="1672" y="251"/>
                </a:lnTo>
                <a:lnTo>
                  <a:pt x="1665" y="245"/>
                </a:lnTo>
                <a:lnTo>
                  <a:pt x="1653" y="238"/>
                </a:lnTo>
                <a:lnTo>
                  <a:pt x="1646" y="238"/>
                </a:lnTo>
                <a:lnTo>
                  <a:pt x="1646" y="245"/>
                </a:lnTo>
                <a:lnTo>
                  <a:pt x="1659" y="264"/>
                </a:lnTo>
                <a:lnTo>
                  <a:pt x="1665" y="264"/>
                </a:lnTo>
                <a:lnTo>
                  <a:pt x="1672" y="264"/>
                </a:lnTo>
                <a:lnTo>
                  <a:pt x="5433" y="495"/>
                </a:lnTo>
                <a:lnTo>
                  <a:pt x="3009" y="213"/>
                </a:lnTo>
                <a:lnTo>
                  <a:pt x="3022" y="213"/>
                </a:lnTo>
                <a:lnTo>
                  <a:pt x="3022" y="206"/>
                </a:lnTo>
                <a:lnTo>
                  <a:pt x="3048" y="200"/>
                </a:lnTo>
                <a:lnTo>
                  <a:pt x="3048" y="193"/>
                </a:lnTo>
                <a:lnTo>
                  <a:pt x="3041" y="193"/>
                </a:lnTo>
                <a:lnTo>
                  <a:pt x="3015" y="193"/>
                </a:lnTo>
                <a:lnTo>
                  <a:pt x="3009" y="193"/>
                </a:lnTo>
                <a:lnTo>
                  <a:pt x="3009" y="200"/>
                </a:lnTo>
                <a:lnTo>
                  <a:pt x="3003" y="213"/>
                </a:lnTo>
                <a:lnTo>
                  <a:pt x="3009" y="213"/>
                </a:lnTo>
                <a:lnTo>
                  <a:pt x="5433" y="495"/>
                </a:lnTo>
                <a:lnTo>
                  <a:pt x="2855" y="283"/>
                </a:lnTo>
                <a:lnTo>
                  <a:pt x="2835" y="290"/>
                </a:lnTo>
                <a:lnTo>
                  <a:pt x="2835" y="296"/>
                </a:lnTo>
                <a:lnTo>
                  <a:pt x="2848" y="290"/>
                </a:lnTo>
                <a:lnTo>
                  <a:pt x="2868" y="283"/>
                </a:lnTo>
                <a:lnTo>
                  <a:pt x="2874" y="277"/>
                </a:lnTo>
                <a:lnTo>
                  <a:pt x="2868" y="270"/>
                </a:lnTo>
                <a:lnTo>
                  <a:pt x="2855" y="283"/>
                </a:lnTo>
                <a:lnTo>
                  <a:pt x="5433" y="495"/>
                </a:lnTo>
                <a:lnTo>
                  <a:pt x="1820" y="348"/>
                </a:lnTo>
                <a:lnTo>
                  <a:pt x="1813" y="341"/>
                </a:lnTo>
                <a:lnTo>
                  <a:pt x="1807" y="341"/>
                </a:lnTo>
                <a:lnTo>
                  <a:pt x="1813" y="354"/>
                </a:lnTo>
                <a:lnTo>
                  <a:pt x="1826" y="367"/>
                </a:lnTo>
                <a:lnTo>
                  <a:pt x="1826" y="354"/>
                </a:lnTo>
                <a:lnTo>
                  <a:pt x="1833" y="367"/>
                </a:lnTo>
                <a:lnTo>
                  <a:pt x="1845" y="373"/>
                </a:lnTo>
                <a:lnTo>
                  <a:pt x="1858" y="373"/>
                </a:lnTo>
                <a:lnTo>
                  <a:pt x="1865" y="380"/>
                </a:lnTo>
                <a:lnTo>
                  <a:pt x="1865" y="373"/>
                </a:lnTo>
                <a:lnTo>
                  <a:pt x="1858" y="367"/>
                </a:lnTo>
                <a:lnTo>
                  <a:pt x="1845" y="354"/>
                </a:lnTo>
                <a:lnTo>
                  <a:pt x="1826" y="354"/>
                </a:lnTo>
                <a:lnTo>
                  <a:pt x="1820" y="348"/>
                </a:lnTo>
                <a:lnTo>
                  <a:pt x="5433" y="495"/>
                </a:lnTo>
                <a:lnTo>
                  <a:pt x="2829" y="335"/>
                </a:lnTo>
                <a:lnTo>
                  <a:pt x="2848" y="335"/>
                </a:lnTo>
                <a:lnTo>
                  <a:pt x="2861" y="335"/>
                </a:lnTo>
                <a:lnTo>
                  <a:pt x="2880" y="341"/>
                </a:lnTo>
                <a:lnTo>
                  <a:pt x="2880" y="341"/>
                </a:lnTo>
                <a:lnTo>
                  <a:pt x="2868" y="328"/>
                </a:lnTo>
                <a:lnTo>
                  <a:pt x="2855" y="322"/>
                </a:lnTo>
                <a:lnTo>
                  <a:pt x="2835" y="328"/>
                </a:lnTo>
                <a:lnTo>
                  <a:pt x="2816" y="328"/>
                </a:lnTo>
                <a:lnTo>
                  <a:pt x="2829" y="335"/>
                </a:lnTo>
                <a:lnTo>
                  <a:pt x="5433" y="495"/>
                </a:lnTo>
                <a:lnTo>
                  <a:pt x="3009" y="232"/>
                </a:lnTo>
                <a:lnTo>
                  <a:pt x="3067" y="225"/>
                </a:lnTo>
                <a:lnTo>
                  <a:pt x="3093" y="225"/>
                </a:lnTo>
                <a:lnTo>
                  <a:pt x="3093" y="219"/>
                </a:lnTo>
                <a:lnTo>
                  <a:pt x="3060" y="219"/>
                </a:lnTo>
                <a:lnTo>
                  <a:pt x="3041" y="219"/>
                </a:lnTo>
                <a:lnTo>
                  <a:pt x="3003" y="225"/>
                </a:lnTo>
                <a:lnTo>
                  <a:pt x="2977" y="232"/>
                </a:lnTo>
                <a:lnTo>
                  <a:pt x="2970" y="232"/>
                </a:lnTo>
                <a:lnTo>
                  <a:pt x="3009" y="232"/>
                </a:lnTo>
                <a:lnTo>
                  <a:pt x="5433" y="495"/>
                </a:lnTo>
                <a:lnTo>
                  <a:pt x="2848" y="270"/>
                </a:lnTo>
                <a:lnTo>
                  <a:pt x="2868" y="264"/>
                </a:lnTo>
                <a:lnTo>
                  <a:pt x="2868" y="251"/>
                </a:lnTo>
                <a:lnTo>
                  <a:pt x="2861" y="251"/>
                </a:lnTo>
                <a:lnTo>
                  <a:pt x="2848" y="251"/>
                </a:lnTo>
                <a:lnTo>
                  <a:pt x="2835" y="251"/>
                </a:lnTo>
                <a:lnTo>
                  <a:pt x="2835" y="270"/>
                </a:lnTo>
                <a:lnTo>
                  <a:pt x="2842" y="270"/>
                </a:lnTo>
                <a:lnTo>
                  <a:pt x="2848" y="270"/>
                </a:lnTo>
                <a:lnTo>
                  <a:pt x="5433" y="495"/>
                </a:lnTo>
                <a:lnTo>
                  <a:pt x="1878" y="373"/>
                </a:lnTo>
                <a:lnTo>
                  <a:pt x="1903" y="386"/>
                </a:lnTo>
                <a:lnTo>
                  <a:pt x="1929" y="393"/>
                </a:lnTo>
                <a:lnTo>
                  <a:pt x="1980" y="393"/>
                </a:lnTo>
                <a:lnTo>
                  <a:pt x="1993" y="393"/>
                </a:lnTo>
                <a:lnTo>
                  <a:pt x="2019" y="393"/>
                </a:lnTo>
                <a:lnTo>
                  <a:pt x="2070" y="399"/>
                </a:lnTo>
                <a:lnTo>
                  <a:pt x="2128" y="399"/>
                </a:lnTo>
                <a:lnTo>
                  <a:pt x="2212" y="393"/>
                </a:lnTo>
                <a:lnTo>
                  <a:pt x="2244" y="386"/>
                </a:lnTo>
                <a:lnTo>
                  <a:pt x="2263" y="380"/>
                </a:lnTo>
                <a:lnTo>
                  <a:pt x="2225" y="380"/>
                </a:lnTo>
                <a:lnTo>
                  <a:pt x="2186" y="386"/>
                </a:lnTo>
                <a:lnTo>
                  <a:pt x="2148" y="386"/>
                </a:lnTo>
                <a:lnTo>
                  <a:pt x="2141" y="386"/>
                </a:lnTo>
                <a:lnTo>
                  <a:pt x="2135" y="386"/>
                </a:lnTo>
                <a:lnTo>
                  <a:pt x="2109" y="386"/>
                </a:lnTo>
                <a:lnTo>
                  <a:pt x="2051" y="386"/>
                </a:lnTo>
                <a:lnTo>
                  <a:pt x="2025" y="380"/>
                </a:lnTo>
                <a:lnTo>
                  <a:pt x="2006" y="373"/>
                </a:lnTo>
                <a:lnTo>
                  <a:pt x="1974" y="348"/>
                </a:lnTo>
                <a:lnTo>
                  <a:pt x="1968" y="341"/>
                </a:lnTo>
                <a:lnTo>
                  <a:pt x="1961" y="341"/>
                </a:lnTo>
                <a:lnTo>
                  <a:pt x="1968" y="354"/>
                </a:lnTo>
                <a:lnTo>
                  <a:pt x="1974" y="367"/>
                </a:lnTo>
                <a:lnTo>
                  <a:pt x="1980" y="367"/>
                </a:lnTo>
                <a:lnTo>
                  <a:pt x="1980" y="373"/>
                </a:lnTo>
                <a:lnTo>
                  <a:pt x="1980" y="380"/>
                </a:lnTo>
                <a:lnTo>
                  <a:pt x="1961" y="380"/>
                </a:lnTo>
                <a:lnTo>
                  <a:pt x="1955" y="380"/>
                </a:lnTo>
                <a:lnTo>
                  <a:pt x="1935" y="380"/>
                </a:lnTo>
                <a:lnTo>
                  <a:pt x="1923" y="380"/>
                </a:lnTo>
                <a:lnTo>
                  <a:pt x="1910" y="380"/>
                </a:lnTo>
                <a:lnTo>
                  <a:pt x="1884" y="367"/>
                </a:lnTo>
                <a:lnTo>
                  <a:pt x="1878" y="373"/>
                </a:lnTo>
                <a:lnTo>
                  <a:pt x="5433" y="495"/>
                </a:lnTo>
                <a:lnTo>
                  <a:pt x="1871" y="341"/>
                </a:lnTo>
                <a:lnTo>
                  <a:pt x="1890" y="354"/>
                </a:lnTo>
                <a:lnTo>
                  <a:pt x="1903" y="354"/>
                </a:lnTo>
                <a:lnTo>
                  <a:pt x="1903" y="348"/>
                </a:lnTo>
                <a:lnTo>
                  <a:pt x="1884" y="341"/>
                </a:lnTo>
                <a:lnTo>
                  <a:pt x="1878" y="335"/>
                </a:lnTo>
                <a:lnTo>
                  <a:pt x="1871" y="328"/>
                </a:lnTo>
                <a:lnTo>
                  <a:pt x="1865" y="328"/>
                </a:lnTo>
                <a:lnTo>
                  <a:pt x="1865" y="335"/>
                </a:lnTo>
                <a:lnTo>
                  <a:pt x="1871" y="341"/>
                </a:lnTo>
                <a:lnTo>
                  <a:pt x="5433" y="495"/>
                </a:lnTo>
                <a:lnTo>
                  <a:pt x="2784" y="277"/>
                </a:lnTo>
                <a:lnTo>
                  <a:pt x="2784" y="270"/>
                </a:lnTo>
                <a:lnTo>
                  <a:pt x="2778" y="270"/>
                </a:lnTo>
                <a:lnTo>
                  <a:pt x="2765" y="283"/>
                </a:lnTo>
                <a:lnTo>
                  <a:pt x="2771" y="283"/>
                </a:lnTo>
                <a:lnTo>
                  <a:pt x="2784" y="277"/>
                </a:lnTo>
                <a:lnTo>
                  <a:pt x="5433" y="495"/>
                </a:lnTo>
                <a:lnTo>
                  <a:pt x="2816" y="270"/>
                </a:lnTo>
                <a:lnTo>
                  <a:pt x="2816" y="264"/>
                </a:lnTo>
                <a:lnTo>
                  <a:pt x="2797" y="270"/>
                </a:lnTo>
                <a:lnTo>
                  <a:pt x="2803" y="277"/>
                </a:lnTo>
                <a:lnTo>
                  <a:pt x="2816" y="270"/>
                </a:lnTo>
                <a:lnTo>
                  <a:pt x="5433" y="495"/>
                </a:lnTo>
                <a:lnTo>
                  <a:pt x="2289" y="168"/>
                </a:lnTo>
                <a:lnTo>
                  <a:pt x="2328" y="168"/>
                </a:lnTo>
                <a:lnTo>
                  <a:pt x="2366" y="180"/>
                </a:lnTo>
                <a:lnTo>
                  <a:pt x="2405" y="187"/>
                </a:lnTo>
                <a:lnTo>
                  <a:pt x="2437" y="200"/>
                </a:lnTo>
                <a:lnTo>
                  <a:pt x="2450" y="206"/>
                </a:lnTo>
                <a:lnTo>
                  <a:pt x="2469" y="206"/>
                </a:lnTo>
                <a:lnTo>
                  <a:pt x="2482" y="219"/>
                </a:lnTo>
                <a:lnTo>
                  <a:pt x="2501" y="219"/>
                </a:lnTo>
                <a:lnTo>
                  <a:pt x="2527" y="225"/>
                </a:lnTo>
                <a:lnTo>
                  <a:pt x="2553" y="238"/>
                </a:lnTo>
                <a:lnTo>
                  <a:pt x="2565" y="245"/>
                </a:lnTo>
                <a:lnTo>
                  <a:pt x="2585" y="264"/>
                </a:lnTo>
                <a:lnTo>
                  <a:pt x="2610" y="270"/>
                </a:lnTo>
                <a:lnTo>
                  <a:pt x="2675" y="283"/>
                </a:lnTo>
                <a:lnTo>
                  <a:pt x="2681" y="290"/>
                </a:lnTo>
                <a:lnTo>
                  <a:pt x="2675" y="296"/>
                </a:lnTo>
                <a:lnTo>
                  <a:pt x="2630" y="303"/>
                </a:lnTo>
                <a:lnTo>
                  <a:pt x="2668" y="303"/>
                </a:lnTo>
                <a:lnTo>
                  <a:pt x="2694" y="303"/>
                </a:lnTo>
                <a:lnTo>
                  <a:pt x="2713" y="303"/>
                </a:lnTo>
                <a:lnTo>
                  <a:pt x="2733" y="303"/>
                </a:lnTo>
                <a:lnTo>
                  <a:pt x="2739" y="309"/>
                </a:lnTo>
                <a:lnTo>
                  <a:pt x="2778" y="315"/>
                </a:lnTo>
                <a:lnTo>
                  <a:pt x="2797" y="315"/>
                </a:lnTo>
                <a:lnTo>
                  <a:pt x="2810" y="309"/>
                </a:lnTo>
                <a:lnTo>
                  <a:pt x="2803" y="309"/>
                </a:lnTo>
                <a:lnTo>
                  <a:pt x="2784" y="309"/>
                </a:lnTo>
                <a:lnTo>
                  <a:pt x="2758" y="296"/>
                </a:lnTo>
                <a:lnTo>
                  <a:pt x="2745" y="290"/>
                </a:lnTo>
                <a:lnTo>
                  <a:pt x="2739" y="290"/>
                </a:lnTo>
                <a:lnTo>
                  <a:pt x="2707" y="290"/>
                </a:lnTo>
                <a:lnTo>
                  <a:pt x="2688" y="277"/>
                </a:lnTo>
                <a:lnTo>
                  <a:pt x="2655" y="270"/>
                </a:lnTo>
                <a:lnTo>
                  <a:pt x="2623" y="251"/>
                </a:lnTo>
                <a:lnTo>
                  <a:pt x="2578" y="238"/>
                </a:lnTo>
                <a:lnTo>
                  <a:pt x="2520" y="213"/>
                </a:lnTo>
                <a:lnTo>
                  <a:pt x="2437" y="187"/>
                </a:lnTo>
                <a:lnTo>
                  <a:pt x="2321" y="161"/>
                </a:lnTo>
                <a:lnTo>
                  <a:pt x="2270" y="155"/>
                </a:lnTo>
                <a:lnTo>
                  <a:pt x="2250" y="155"/>
                </a:lnTo>
                <a:lnTo>
                  <a:pt x="2250" y="161"/>
                </a:lnTo>
                <a:lnTo>
                  <a:pt x="2263" y="161"/>
                </a:lnTo>
                <a:lnTo>
                  <a:pt x="2289" y="168"/>
                </a:lnTo>
                <a:lnTo>
                  <a:pt x="5433" y="495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algn="tl" rotWithShape="0">
              <a:schemeClr val="bg1">
                <a:alpha val="6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-3461" y="0"/>
            <a:ext cx="9147461" cy="6858000"/>
            <a:chOff x="-3461" y="0"/>
            <a:chExt cx="9147461" cy="6858000"/>
          </a:xfrm>
        </p:grpSpPr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-3461" y="587486"/>
              <a:ext cx="3890704" cy="1840390"/>
            </a:xfrm>
            <a:custGeom>
              <a:avLst/>
              <a:gdLst/>
              <a:ahLst/>
              <a:cxnLst>
                <a:cxn ang="0">
                  <a:pos x="641" y="55"/>
                </a:cxn>
                <a:cxn ang="0">
                  <a:pos x="664" y="50"/>
                </a:cxn>
                <a:cxn ang="0">
                  <a:pos x="660" y="46"/>
                </a:cxn>
                <a:cxn ang="0">
                  <a:pos x="495" y="54"/>
                </a:cxn>
                <a:cxn ang="0">
                  <a:pos x="378" y="42"/>
                </a:cxn>
                <a:cxn ang="0">
                  <a:pos x="365" y="29"/>
                </a:cxn>
                <a:cxn ang="0">
                  <a:pos x="357" y="17"/>
                </a:cxn>
                <a:cxn ang="0">
                  <a:pos x="328" y="6"/>
                </a:cxn>
                <a:cxn ang="0">
                  <a:pos x="307" y="0"/>
                </a:cxn>
                <a:cxn ang="0">
                  <a:pos x="298" y="11"/>
                </a:cxn>
                <a:cxn ang="0">
                  <a:pos x="278" y="27"/>
                </a:cxn>
                <a:cxn ang="0">
                  <a:pos x="278" y="44"/>
                </a:cxn>
                <a:cxn ang="0">
                  <a:pos x="271" y="59"/>
                </a:cxn>
                <a:cxn ang="0">
                  <a:pos x="280" y="71"/>
                </a:cxn>
                <a:cxn ang="0">
                  <a:pos x="282" y="96"/>
                </a:cxn>
                <a:cxn ang="0">
                  <a:pos x="271" y="111"/>
                </a:cxn>
                <a:cxn ang="0">
                  <a:pos x="236" y="125"/>
                </a:cxn>
                <a:cxn ang="0">
                  <a:pos x="221" y="134"/>
                </a:cxn>
                <a:cxn ang="0">
                  <a:pos x="202" y="144"/>
                </a:cxn>
                <a:cxn ang="0">
                  <a:pos x="142" y="169"/>
                </a:cxn>
                <a:cxn ang="0">
                  <a:pos x="119" y="186"/>
                </a:cxn>
                <a:cxn ang="0">
                  <a:pos x="69" y="211"/>
                </a:cxn>
                <a:cxn ang="0">
                  <a:pos x="31" y="230"/>
                </a:cxn>
                <a:cxn ang="0">
                  <a:pos x="4" y="297"/>
                </a:cxn>
                <a:cxn ang="0">
                  <a:pos x="10" y="269"/>
                </a:cxn>
                <a:cxn ang="0">
                  <a:pos x="50" y="242"/>
                </a:cxn>
                <a:cxn ang="0">
                  <a:pos x="96" y="224"/>
                </a:cxn>
                <a:cxn ang="0">
                  <a:pos x="169" y="190"/>
                </a:cxn>
                <a:cxn ang="0">
                  <a:pos x="209" y="171"/>
                </a:cxn>
                <a:cxn ang="0">
                  <a:pos x="244" y="163"/>
                </a:cxn>
                <a:cxn ang="0">
                  <a:pos x="292" y="153"/>
                </a:cxn>
                <a:cxn ang="0">
                  <a:pos x="313" y="157"/>
                </a:cxn>
                <a:cxn ang="0">
                  <a:pos x="349" y="159"/>
                </a:cxn>
                <a:cxn ang="0">
                  <a:pos x="397" y="130"/>
                </a:cxn>
                <a:cxn ang="0">
                  <a:pos x="440" y="113"/>
                </a:cxn>
                <a:cxn ang="0">
                  <a:pos x="478" y="119"/>
                </a:cxn>
                <a:cxn ang="0">
                  <a:pos x="522" y="111"/>
                </a:cxn>
                <a:cxn ang="0">
                  <a:pos x="587" y="102"/>
                </a:cxn>
                <a:cxn ang="0">
                  <a:pos x="682" y="65"/>
                </a:cxn>
                <a:cxn ang="0">
                  <a:pos x="655" y="65"/>
                </a:cxn>
                <a:cxn ang="0">
                  <a:pos x="676" y="57"/>
                </a:cxn>
                <a:cxn ang="0">
                  <a:pos x="649" y="65"/>
                </a:cxn>
                <a:cxn ang="0">
                  <a:pos x="643" y="63"/>
                </a:cxn>
                <a:cxn ang="0">
                  <a:pos x="685" y="52"/>
                </a:cxn>
                <a:cxn ang="0">
                  <a:pos x="682" y="50"/>
                </a:cxn>
                <a:cxn ang="0">
                  <a:pos x="79" y="219"/>
                </a:cxn>
                <a:cxn ang="0">
                  <a:pos x="84" y="207"/>
                </a:cxn>
                <a:cxn ang="0">
                  <a:pos x="173" y="167"/>
                </a:cxn>
                <a:cxn ang="0">
                  <a:pos x="161" y="182"/>
                </a:cxn>
                <a:cxn ang="0">
                  <a:pos x="148" y="186"/>
                </a:cxn>
                <a:cxn ang="0">
                  <a:pos x="129" y="194"/>
                </a:cxn>
                <a:cxn ang="0">
                  <a:pos x="106" y="205"/>
                </a:cxn>
                <a:cxn ang="0">
                  <a:pos x="130" y="186"/>
                </a:cxn>
                <a:cxn ang="0">
                  <a:pos x="152" y="178"/>
                </a:cxn>
                <a:cxn ang="0">
                  <a:pos x="173" y="167"/>
                </a:cxn>
              </a:cxnLst>
              <a:rect l="0" t="0" r="0" b="0"/>
              <a:pathLst>
                <a:path w="691" h="307">
                  <a:moveTo>
                    <a:pt x="682" y="50"/>
                  </a:moveTo>
                  <a:lnTo>
                    <a:pt x="674" y="54"/>
                  </a:lnTo>
                  <a:lnTo>
                    <a:pt x="662" y="55"/>
                  </a:lnTo>
                  <a:lnTo>
                    <a:pt x="639" y="59"/>
                  </a:lnTo>
                  <a:lnTo>
                    <a:pt x="641" y="55"/>
                  </a:lnTo>
                  <a:lnTo>
                    <a:pt x="647" y="52"/>
                  </a:lnTo>
                  <a:lnTo>
                    <a:pt x="653" y="52"/>
                  </a:lnTo>
                  <a:lnTo>
                    <a:pt x="657" y="50"/>
                  </a:lnTo>
                  <a:lnTo>
                    <a:pt x="660" y="50"/>
                  </a:lnTo>
                  <a:lnTo>
                    <a:pt x="664" y="50"/>
                  </a:lnTo>
                  <a:lnTo>
                    <a:pt x="668" y="46"/>
                  </a:lnTo>
                  <a:lnTo>
                    <a:pt x="670" y="44"/>
                  </a:lnTo>
                  <a:lnTo>
                    <a:pt x="670" y="42"/>
                  </a:lnTo>
                  <a:lnTo>
                    <a:pt x="666" y="44"/>
                  </a:lnTo>
                  <a:lnTo>
                    <a:pt x="660" y="46"/>
                  </a:lnTo>
                  <a:lnTo>
                    <a:pt x="649" y="48"/>
                  </a:lnTo>
                  <a:lnTo>
                    <a:pt x="622" y="52"/>
                  </a:lnTo>
                  <a:lnTo>
                    <a:pt x="561" y="54"/>
                  </a:lnTo>
                  <a:lnTo>
                    <a:pt x="541" y="54"/>
                  </a:lnTo>
                  <a:lnTo>
                    <a:pt x="495" y="54"/>
                  </a:lnTo>
                  <a:lnTo>
                    <a:pt x="463" y="52"/>
                  </a:lnTo>
                  <a:lnTo>
                    <a:pt x="442" y="48"/>
                  </a:lnTo>
                  <a:lnTo>
                    <a:pt x="418" y="48"/>
                  </a:lnTo>
                  <a:lnTo>
                    <a:pt x="401" y="44"/>
                  </a:lnTo>
                  <a:lnTo>
                    <a:pt x="378" y="42"/>
                  </a:lnTo>
                  <a:lnTo>
                    <a:pt x="376" y="40"/>
                  </a:lnTo>
                  <a:lnTo>
                    <a:pt x="376" y="38"/>
                  </a:lnTo>
                  <a:lnTo>
                    <a:pt x="374" y="36"/>
                  </a:lnTo>
                  <a:lnTo>
                    <a:pt x="370" y="32"/>
                  </a:lnTo>
                  <a:lnTo>
                    <a:pt x="365" y="29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1"/>
                  </a:lnTo>
                  <a:lnTo>
                    <a:pt x="355" y="19"/>
                  </a:lnTo>
                  <a:lnTo>
                    <a:pt x="357" y="17"/>
                  </a:lnTo>
                  <a:lnTo>
                    <a:pt x="355" y="13"/>
                  </a:lnTo>
                  <a:lnTo>
                    <a:pt x="349" y="13"/>
                  </a:lnTo>
                  <a:lnTo>
                    <a:pt x="346" y="17"/>
                  </a:lnTo>
                  <a:lnTo>
                    <a:pt x="336" y="9"/>
                  </a:lnTo>
                  <a:lnTo>
                    <a:pt x="328" y="6"/>
                  </a:lnTo>
                  <a:lnTo>
                    <a:pt x="326" y="4"/>
                  </a:lnTo>
                  <a:lnTo>
                    <a:pt x="322" y="6"/>
                  </a:lnTo>
                  <a:lnTo>
                    <a:pt x="317" y="4"/>
                  </a:lnTo>
                  <a:lnTo>
                    <a:pt x="311" y="4"/>
                  </a:lnTo>
                  <a:lnTo>
                    <a:pt x="307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9" y="8"/>
                  </a:lnTo>
                  <a:lnTo>
                    <a:pt x="298" y="9"/>
                  </a:lnTo>
                  <a:lnTo>
                    <a:pt x="298" y="11"/>
                  </a:lnTo>
                  <a:lnTo>
                    <a:pt x="292" y="13"/>
                  </a:lnTo>
                  <a:lnTo>
                    <a:pt x="288" y="19"/>
                  </a:lnTo>
                  <a:lnTo>
                    <a:pt x="284" y="23"/>
                  </a:lnTo>
                  <a:lnTo>
                    <a:pt x="278" y="25"/>
                  </a:lnTo>
                  <a:lnTo>
                    <a:pt x="278" y="27"/>
                  </a:lnTo>
                  <a:lnTo>
                    <a:pt x="282" y="29"/>
                  </a:lnTo>
                  <a:lnTo>
                    <a:pt x="282" y="32"/>
                  </a:lnTo>
                  <a:lnTo>
                    <a:pt x="284" y="36"/>
                  </a:lnTo>
                  <a:lnTo>
                    <a:pt x="282" y="38"/>
                  </a:lnTo>
                  <a:lnTo>
                    <a:pt x="278" y="44"/>
                  </a:lnTo>
                  <a:lnTo>
                    <a:pt x="278" y="48"/>
                  </a:lnTo>
                  <a:lnTo>
                    <a:pt x="280" y="52"/>
                  </a:lnTo>
                  <a:lnTo>
                    <a:pt x="278" y="55"/>
                  </a:lnTo>
                  <a:lnTo>
                    <a:pt x="276" y="55"/>
                  </a:lnTo>
                  <a:lnTo>
                    <a:pt x="271" y="59"/>
                  </a:lnTo>
                  <a:lnTo>
                    <a:pt x="271" y="61"/>
                  </a:lnTo>
                  <a:lnTo>
                    <a:pt x="271" y="63"/>
                  </a:lnTo>
                  <a:lnTo>
                    <a:pt x="274" y="65"/>
                  </a:lnTo>
                  <a:lnTo>
                    <a:pt x="276" y="67"/>
                  </a:lnTo>
                  <a:lnTo>
                    <a:pt x="280" y="71"/>
                  </a:lnTo>
                  <a:lnTo>
                    <a:pt x="282" y="77"/>
                  </a:lnTo>
                  <a:lnTo>
                    <a:pt x="280" y="86"/>
                  </a:lnTo>
                  <a:lnTo>
                    <a:pt x="284" y="90"/>
                  </a:lnTo>
                  <a:lnTo>
                    <a:pt x="286" y="92"/>
                  </a:lnTo>
                  <a:lnTo>
                    <a:pt x="282" y="96"/>
                  </a:lnTo>
                  <a:lnTo>
                    <a:pt x="276" y="100"/>
                  </a:lnTo>
                  <a:lnTo>
                    <a:pt x="274" y="103"/>
                  </a:lnTo>
                  <a:lnTo>
                    <a:pt x="278" y="107"/>
                  </a:lnTo>
                  <a:lnTo>
                    <a:pt x="274" y="111"/>
                  </a:lnTo>
                  <a:lnTo>
                    <a:pt x="271" y="111"/>
                  </a:lnTo>
                  <a:lnTo>
                    <a:pt x="267" y="115"/>
                  </a:lnTo>
                  <a:lnTo>
                    <a:pt x="263" y="115"/>
                  </a:lnTo>
                  <a:lnTo>
                    <a:pt x="255" y="121"/>
                  </a:lnTo>
                  <a:lnTo>
                    <a:pt x="246" y="125"/>
                  </a:lnTo>
                  <a:lnTo>
                    <a:pt x="236" y="125"/>
                  </a:lnTo>
                  <a:lnTo>
                    <a:pt x="232" y="127"/>
                  </a:lnTo>
                  <a:lnTo>
                    <a:pt x="228" y="128"/>
                  </a:lnTo>
                  <a:lnTo>
                    <a:pt x="225" y="130"/>
                  </a:lnTo>
                  <a:lnTo>
                    <a:pt x="223" y="130"/>
                  </a:lnTo>
                  <a:lnTo>
                    <a:pt x="221" y="134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3" y="142"/>
                  </a:lnTo>
                  <a:lnTo>
                    <a:pt x="202" y="144"/>
                  </a:lnTo>
                  <a:lnTo>
                    <a:pt x="188" y="146"/>
                  </a:lnTo>
                  <a:lnTo>
                    <a:pt x="184" y="148"/>
                  </a:lnTo>
                  <a:lnTo>
                    <a:pt x="173" y="151"/>
                  </a:lnTo>
                  <a:lnTo>
                    <a:pt x="152" y="159"/>
                  </a:lnTo>
                  <a:lnTo>
                    <a:pt x="142" y="169"/>
                  </a:lnTo>
                  <a:lnTo>
                    <a:pt x="138" y="171"/>
                  </a:lnTo>
                  <a:lnTo>
                    <a:pt x="136" y="175"/>
                  </a:lnTo>
                  <a:lnTo>
                    <a:pt x="130" y="180"/>
                  </a:lnTo>
                  <a:lnTo>
                    <a:pt x="127" y="182"/>
                  </a:lnTo>
                  <a:lnTo>
                    <a:pt x="119" y="186"/>
                  </a:lnTo>
                  <a:lnTo>
                    <a:pt x="106" y="196"/>
                  </a:lnTo>
                  <a:lnTo>
                    <a:pt x="90" y="201"/>
                  </a:lnTo>
                  <a:lnTo>
                    <a:pt x="84" y="203"/>
                  </a:lnTo>
                  <a:lnTo>
                    <a:pt x="79" y="203"/>
                  </a:lnTo>
                  <a:lnTo>
                    <a:pt x="69" y="211"/>
                  </a:lnTo>
                  <a:lnTo>
                    <a:pt x="61" y="219"/>
                  </a:lnTo>
                  <a:lnTo>
                    <a:pt x="59" y="221"/>
                  </a:lnTo>
                  <a:lnTo>
                    <a:pt x="54" y="223"/>
                  </a:lnTo>
                  <a:lnTo>
                    <a:pt x="46" y="224"/>
                  </a:lnTo>
                  <a:lnTo>
                    <a:pt x="31" y="230"/>
                  </a:lnTo>
                  <a:lnTo>
                    <a:pt x="17" y="232"/>
                  </a:lnTo>
                  <a:lnTo>
                    <a:pt x="8" y="234"/>
                  </a:lnTo>
                  <a:lnTo>
                    <a:pt x="0" y="238"/>
                  </a:lnTo>
                  <a:lnTo>
                    <a:pt x="0" y="307"/>
                  </a:lnTo>
                  <a:lnTo>
                    <a:pt x="4" y="297"/>
                  </a:lnTo>
                  <a:lnTo>
                    <a:pt x="4" y="284"/>
                  </a:lnTo>
                  <a:lnTo>
                    <a:pt x="6" y="278"/>
                  </a:lnTo>
                  <a:lnTo>
                    <a:pt x="8" y="274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3" y="263"/>
                  </a:lnTo>
                  <a:lnTo>
                    <a:pt x="17" y="259"/>
                  </a:lnTo>
                  <a:lnTo>
                    <a:pt x="31" y="249"/>
                  </a:lnTo>
                  <a:lnTo>
                    <a:pt x="40" y="246"/>
                  </a:lnTo>
                  <a:lnTo>
                    <a:pt x="50" y="242"/>
                  </a:lnTo>
                  <a:lnTo>
                    <a:pt x="56" y="240"/>
                  </a:lnTo>
                  <a:lnTo>
                    <a:pt x="61" y="236"/>
                  </a:lnTo>
                  <a:lnTo>
                    <a:pt x="69" y="234"/>
                  </a:lnTo>
                  <a:lnTo>
                    <a:pt x="77" y="230"/>
                  </a:lnTo>
                  <a:lnTo>
                    <a:pt x="96" y="224"/>
                  </a:lnTo>
                  <a:lnTo>
                    <a:pt x="104" y="221"/>
                  </a:lnTo>
                  <a:lnTo>
                    <a:pt x="109" y="219"/>
                  </a:lnTo>
                  <a:lnTo>
                    <a:pt x="117" y="217"/>
                  </a:lnTo>
                  <a:lnTo>
                    <a:pt x="154" y="198"/>
                  </a:lnTo>
                  <a:lnTo>
                    <a:pt x="169" y="190"/>
                  </a:lnTo>
                  <a:lnTo>
                    <a:pt x="182" y="182"/>
                  </a:lnTo>
                  <a:lnTo>
                    <a:pt x="188" y="180"/>
                  </a:lnTo>
                  <a:lnTo>
                    <a:pt x="198" y="176"/>
                  </a:lnTo>
                  <a:lnTo>
                    <a:pt x="205" y="171"/>
                  </a:lnTo>
                  <a:lnTo>
                    <a:pt x="209" y="171"/>
                  </a:lnTo>
                  <a:lnTo>
                    <a:pt x="213" y="167"/>
                  </a:lnTo>
                  <a:lnTo>
                    <a:pt x="217" y="167"/>
                  </a:lnTo>
                  <a:lnTo>
                    <a:pt x="223" y="165"/>
                  </a:lnTo>
                  <a:lnTo>
                    <a:pt x="230" y="165"/>
                  </a:lnTo>
                  <a:lnTo>
                    <a:pt x="244" y="163"/>
                  </a:lnTo>
                  <a:lnTo>
                    <a:pt x="253" y="161"/>
                  </a:lnTo>
                  <a:lnTo>
                    <a:pt x="263" y="161"/>
                  </a:lnTo>
                  <a:lnTo>
                    <a:pt x="267" y="161"/>
                  </a:lnTo>
                  <a:lnTo>
                    <a:pt x="271" y="159"/>
                  </a:lnTo>
                  <a:lnTo>
                    <a:pt x="292" y="153"/>
                  </a:lnTo>
                  <a:lnTo>
                    <a:pt x="301" y="150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09" y="153"/>
                  </a:lnTo>
                  <a:lnTo>
                    <a:pt x="313" y="157"/>
                  </a:lnTo>
                  <a:lnTo>
                    <a:pt x="321" y="157"/>
                  </a:lnTo>
                  <a:lnTo>
                    <a:pt x="332" y="155"/>
                  </a:lnTo>
                  <a:lnTo>
                    <a:pt x="338" y="157"/>
                  </a:lnTo>
                  <a:lnTo>
                    <a:pt x="344" y="157"/>
                  </a:lnTo>
                  <a:lnTo>
                    <a:pt x="349" y="159"/>
                  </a:lnTo>
                  <a:lnTo>
                    <a:pt x="353" y="155"/>
                  </a:lnTo>
                  <a:lnTo>
                    <a:pt x="369" y="150"/>
                  </a:lnTo>
                  <a:lnTo>
                    <a:pt x="378" y="146"/>
                  </a:lnTo>
                  <a:lnTo>
                    <a:pt x="384" y="140"/>
                  </a:lnTo>
                  <a:lnTo>
                    <a:pt x="397" y="130"/>
                  </a:lnTo>
                  <a:lnTo>
                    <a:pt x="411" y="125"/>
                  </a:lnTo>
                  <a:lnTo>
                    <a:pt x="415" y="121"/>
                  </a:lnTo>
                  <a:lnTo>
                    <a:pt x="418" y="117"/>
                  </a:lnTo>
                  <a:lnTo>
                    <a:pt x="430" y="115"/>
                  </a:lnTo>
                  <a:lnTo>
                    <a:pt x="440" y="113"/>
                  </a:lnTo>
                  <a:lnTo>
                    <a:pt x="447" y="115"/>
                  </a:lnTo>
                  <a:lnTo>
                    <a:pt x="455" y="119"/>
                  </a:lnTo>
                  <a:lnTo>
                    <a:pt x="470" y="121"/>
                  </a:lnTo>
                  <a:lnTo>
                    <a:pt x="474" y="121"/>
                  </a:lnTo>
                  <a:lnTo>
                    <a:pt x="478" y="119"/>
                  </a:lnTo>
                  <a:lnTo>
                    <a:pt x="484" y="113"/>
                  </a:lnTo>
                  <a:lnTo>
                    <a:pt x="493" y="113"/>
                  </a:lnTo>
                  <a:lnTo>
                    <a:pt x="509" y="113"/>
                  </a:lnTo>
                  <a:lnTo>
                    <a:pt x="516" y="113"/>
                  </a:lnTo>
                  <a:lnTo>
                    <a:pt x="522" y="111"/>
                  </a:lnTo>
                  <a:lnTo>
                    <a:pt x="526" y="105"/>
                  </a:lnTo>
                  <a:lnTo>
                    <a:pt x="541" y="103"/>
                  </a:lnTo>
                  <a:lnTo>
                    <a:pt x="561" y="102"/>
                  </a:lnTo>
                  <a:lnTo>
                    <a:pt x="574" y="102"/>
                  </a:lnTo>
                  <a:lnTo>
                    <a:pt x="587" y="102"/>
                  </a:lnTo>
                  <a:lnTo>
                    <a:pt x="599" y="98"/>
                  </a:lnTo>
                  <a:lnTo>
                    <a:pt x="626" y="88"/>
                  </a:lnTo>
                  <a:lnTo>
                    <a:pt x="655" y="75"/>
                  </a:lnTo>
                  <a:lnTo>
                    <a:pt x="678" y="69"/>
                  </a:lnTo>
                  <a:lnTo>
                    <a:pt x="682" y="65"/>
                  </a:lnTo>
                  <a:lnTo>
                    <a:pt x="683" y="65"/>
                  </a:lnTo>
                  <a:lnTo>
                    <a:pt x="682" y="65"/>
                  </a:lnTo>
                  <a:lnTo>
                    <a:pt x="655" y="69"/>
                  </a:lnTo>
                  <a:lnTo>
                    <a:pt x="653" y="67"/>
                  </a:lnTo>
                  <a:lnTo>
                    <a:pt x="655" y="65"/>
                  </a:lnTo>
                  <a:lnTo>
                    <a:pt x="658" y="65"/>
                  </a:lnTo>
                  <a:lnTo>
                    <a:pt x="660" y="65"/>
                  </a:lnTo>
                  <a:lnTo>
                    <a:pt x="668" y="65"/>
                  </a:lnTo>
                  <a:lnTo>
                    <a:pt x="672" y="63"/>
                  </a:lnTo>
                  <a:lnTo>
                    <a:pt x="676" y="57"/>
                  </a:lnTo>
                  <a:lnTo>
                    <a:pt x="674" y="57"/>
                  </a:lnTo>
                  <a:lnTo>
                    <a:pt x="666" y="61"/>
                  </a:lnTo>
                  <a:lnTo>
                    <a:pt x="662" y="63"/>
                  </a:lnTo>
                  <a:lnTo>
                    <a:pt x="658" y="63"/>
                  </a:lnTo>
                  <a:lnTo>
                    <a:pt x="649" y="65"/>
                  </a:lnTo>
                  <a:lnTo>
                    <a:pt x="639" y="67"/>
                  </a:lnTo>
                  <a:lnTo>
                    <a:pt x="628" y="69"/>
                  </a:lnTo>
                  <a:lnTo>
                    <a:pt x="628" y="67"/>
                  </a:lnTo>
                  <a:lnTo>
                    <a:pt x="630" y="67"/>
                  </a:lnTo>
                  <a:lnTo>
                    <a:pt x="643" y="63"/>
                  </a:lnTo>
                  <a:lnTo>
                    <a:pt x="647" y="61"/>
                  </a:lnTo>
                  <a:lnTo>
                    <a:pt x="657" y="59"/>
                  </a:lnTo>
                  <a:lnTo>
                    <a:pt x="672" y="55"/>
                  </a:lnTo>
                  <a:lnTo>
                    <a:pt x="680" y="54"/>
                  </a:lnTo>
                  <a:lnTo>
                    <a:pt x="685" y="52"/>
                  </a:lnTo>
                  <a:lnTo>
                    <a:pt x="689" y="48"/>
                  </a:lnTo>
                  <a:lnTo>
                    <a:pt x="691" y="44"/>
                  </a:lnTo>
                  <a:lnTo>
                    <a:pt x="687" y="46"/>
                  </a:lnTo>
                  <a:lnTo>
                    <a:pt x="683" y="50"/>
                  </a:lnTo>
                  <a:lnTo>
                    <a:pt x="682" y="50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88" y="211"/>
                  </a:lnTo>
                  <a:lnTo>
                    <a:pt x="82" y="217"/>
                  </a:lnTo>
                  <a:lnTo>
                    <a:pt x="79" y="219"/>
                  </a:lnTo>
                  <a:lnTo>
                    <a:pt x="75" y="221"/>
                  </a:lnTo>
                  <a:lnTo>
                    <a:pt x="65" y="223"/>
                  </a:lnTo>
                  <a:lnTo>
                    <a:pt x="59" y="223"/>
                  </a:lnTo>
                  <a:lnTo>
                    <a:pt x="77" y="213"/>
                  </a:lnTo>
                  <a:lnTo>
                    <a:pt x="84" y="207"/>
                  </a:lnTo>
                  <a:lnTo>
                    <a:pt x="88" y="205"/>
                  </a:lnTo>
                  <a:lnTo>
                    <a:pt x="90" y="205"/>
                  </a:lnTo>
                  <a:lnTo>
                    <a:pt x="90" y="207"/>
                  </a:lnTo>
                  <a:lnTo>
                    <a:pt x="682" y="50"/>
                  </a:lnTo>
                  <a:lnTo>
                    <a:pt x="173" y="167"/>
                  </a:lnTo>
                  <a:lnTo>
                    <a:pt x="169" y="171"/>
                  </a:lnTo>
                  <a:lnTo>
                    <a:pt x="165" y="173"/>
                  </a:lnTo>
                  <a:lnTo>
                    <a:pt x="163" y="178"/>
                  </a:lnTo>
                  <a:lnTo>
                    <a:pt x="161" y="180"/>
                  </a:lnTo>
                  <a:lnTo>
                    <a:pt x="161" y="182"/>
                  </a:lnTo>
                  <a:lnTo>
                    <a:pt x="157" y="180"/>
                  </a:lnTo>
                  <a:lnTo>
                    <a:pt x="155" y="180"/>
                  </a:lnTo>
                  <a:lnTo>
                    <a:pt x="154" y="182"/>
                  </a:lnTo>
                  <a:lnTo>
                    <a:pt x="152" y="184"/>
                  </a:lnTo>
                  <a:lnTo>
                    <a:pt x="148" y="186"/>
                  </a:lnTo>
                  <a:lnTo>
                    <a:pt x="142" y="190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0" y="194"/>
                  </a:lnTo>
                  <a:lnTo>
                    <a:pt x="129" y="194"/>
                  </a:lnTo>
                  <a:lnTo>
                    <a:pt x="125" y="198"/>
                  </a:lnTo>
                  <a:lnTo>
                    <a:pt x="121" y="199"/>
                  </a:lnTo>
                  <a:lnTo>
                    <a:pt x="113" y="203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3"/>
                  </a:lnTo>
                  <a:lnTo>
                    <a:pt x="113" y="196"/>
                  </a:lnTo>
                  <a:lnTo>
                    <a:pt x="119" y="192"/>
                  </a:lnTo>
                  <a:lnTo>
                    <a:pt x="125" y="19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6" y="186"/>
                  </a:lnTo>
                  <a:lnTo>
                    <a:pt x="152" y="178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5" y="171"/>
                  </a:lnTo>
                  <a:lnTo>
                    <a:pt x="171" y="169"/>
                  </a:lnTo>
                  <a:lnTo>
                    <a:pt x="173" y="167"/>
                  </a:lnTo>
                  <a:lnTo>
                    <a:pt x="682" y="5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3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9" name="フリーフォーム 8"/>
            <p:cNvSpPr>
              <a:spLocks/>
            </p:cNvSpPr>
            <p:nvPr/>
          </p:nvSpPr>
          <p:spPr bwMode="auto">
            <a:xfrm>
              <a:off x="3875982" y="0"/>
              <a:ext cx="1903123" cy="977145"/>
            </a:xfrm>
            <a:custGeom>
              <a:avLst/>
              <a:gdLst/>
              <a:ahLst/>
              <a:cxnLst>
                <a:cxn ang="0">
                  <a:pos x="177" y="38"/>
                </a:cxn>
                <a:cxn ang="0">
                  <a:pos x="146" y="54"/>
                </a:cxn>
                <a:cxn ang="0">
                  <a:pos x="27" y="117"/>
                </a:cxn>
                <a:cxn ang="0">
                  <a:pos x="58" y="104"/>
                </a:cxn>
                <a:cxn ang="0">
                  <a:pos x="87" y="88"/>
                </a:cxn>
                <a:cxn ang="0">
                  <a:pos x="87" y="92"/>
                </a:cxn>
                <a:cxn ang="0">
                  <a:pos x="42" y="121"/>
                </a:cxn>
                <a:cxn ang="0">
                  <a:pos x="17" y="134"/>
                </a:cxn>
                <a:cxn ang="0">
                  <a:pos x="6" y="144"/>
                </a:cxn>
                <a:cxn ang="0">
                  <a:pos x="21" y="136"/>
                </a:cxn>
                <a:cxn ang="0">
                  <a:pos x="42" y="130"/>
                </a:cxn>
                <a:cxn ang="0">
                  <a:pos x="50" y="123"/>
                </a:cxn>
                <a:cxn ang="0">
                  <a:pos x="65" y="117"/>
                </a:cxn>
                <a:cxn ang="0">
                  <a:pos x="85" y="106"/>
                </a:cxn>
                <a:cxn ang="0">
                  <a:pos x="96" y="100"/>
                </a:cxn>
                <a:cxn ang="0">
                  <a:pos x="125" y="86"/>
                </a:cxn>
                <a:cxn ang="0">
                  <a:pos x="142" y="81"/>
                </a:cxn>
                <a:cxn ang="0">
                  <a:pos x="192" y="52"/>
                </a:cxn>
                <a:cxn ang="0">
                  <a:pos x="244" y="27"/>
                </a:cxn>
                <a:cxn ang="0">
                  <a:pos x="246" y="33"/>
                </a:cxn>
                <a:cxn ang="0">
                  <a:pos x="208" y="50"/>
                </a:cxn>
                <a:cxn ang="0">
                  <a:pos x="167" y="69"/>
                </a:cxn>
                <a:cxn ang="0">
                  <a:pos x="146" y="84"/>
                </a:cxn>
                <a:cxn ang="0">
                  <a:pos x="135" y="88"/>
                </a:cxn>
                <a:cxn ang="0">
                  <a:pos x="125" y="96"/>
                </a:cxn>
                <a:cxn ang="0">
                  <a:pos x="131" y="84"/>
                </a:cxn>
                <a:cxn ang="0">
                  <a:pos x="113" y="100"/>
                </a:cxn>
                <a:cxn ang="0">
                  <a:pos x="108" y="98"/>
                </a:cxn>
                <a:cxn ang="0">
                  <a:pos x="104" y="104"/>
                </a:cxn>
                <a:cxn ang="0">
                  <a:pos x="96" y="117"/>
                </a:cxn>
                <a:cxn ang="0">
                  <a:pos x="69" y="132"/>
                </a:cxn>
                <a:cxn ang="0">
                  <a:pos x="42" y="146"/>
                </a:cxn>
                <a:cxn ang="0">
                  <a:pos x="0" y="163"/>
                </a:cxn>
                <a:cxn ang="0">
                  <a:pos x="67" y="140"/>
                </a:cxn>
                <a:cxn ang="0">
                  <a:pos x="98" y="127"/>
                </a:cxn>
                <a:cxn ang="0">
                  <a:pos x="160" y="88"/>
                </a:cxn>
                <a:cxn ang="0">
                  <a:pos x="208" y="65"/>
                </a:cxn>
                <a:cxn ang="0">
                  <a:pos x="259" y="40"/>
                </a:cxn>
                <a:cxn ang="0">
                  <a:pos x="271" y="33"/>
                </a:cxn>
                <a:cxn ang="0">
                  <a:pos x="282" y="29"/>
                </a:cxn>
                <a:cxn ang="0">
                  <a:pos x="302" y="21"/>
                </a:cxn>
                <a:cxn ang="0">
                  <a:pos x="317" y="11"/>
                </a:cxn>
                <a:cxn ang="0">
                  <a:pos x="329" y="6"/>
                </a:cxn>
                <a:cxn ang="0">
                  <a:pos x="108" y="82"/>
                </a:cxn>
                <a:cxn ang="0">
                  <a:pos x="104" y="82"/>
                </a:cxn>
                <a:cxn ang="0">
                  <a:pos x="110" y="81"/>
                </a:cxn>
                <a:cxn ang="0">
                  <a:pos x="133" y="71"/>
                </a:cxn>
                <a:cxn ang="0">
                  <a:pos x="115" y="79"/>
                </a:cxn>
                <a:cxn ang="0">
                  <a:pos x="125" y="71"/>
                </a:cxn>
                <a:cxn ang="0">
                  <a:pos x="261" y="0"/>
                </a:cxn>
                <a:cxn ang="0">
                  <a:pos x="261" y="23"/>
                </a:cxn>
                <a:cxn ang="0">
                  <a:pos x="269" y="15"/>
                </a:cxn>
                <a:cxn ang="0">
                  <a:pos x="261" y="0"/>
                </a:cxn>
              </a:cxnLst>
              <a:rect l="0" t="0" r="0" b="0"/>
              <a:pathLst>
                <a:path w="338" h="163">
                  <a:moveTo>
                    <a:pt x="261" y="0"/>
                  </a:moveTo>
                  <a:lnTo>
                    <a:pt x="186" y="31"/>
                  </a:lnTo>
                  <a:lnTo>
                    <a:pt x="179" y="36"/>
                  </a:lnTo>
                  <a:lnTo>
                    <a:pt x="177" y="38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3" y="36"/>
                  </a:lnTo>
                  <a:lnTo>
                    <a:pt x="146" y="54"/>
                  </a:lnTo>
                  <a:lnTo>
                    <a:pt x="102" y="77"/>
                  </a:lnTo>
                  <a:lnTo>
                    <a:pt x="69" y="94"/>
                  </a:lnTo>
                  <a:lnTo>
                    <a:pt x="42" y="107"/>
                  </a:lnTo>
                  <a:lnTo>
                    <a:pt x="27" y="117"/>
                  </a:lnTo>
                  <a:lnTo>
                    <a:pt x="31" y="117"/>
                  </a:lnTo>
                  <a:lnTo>
                    <a:pt x="41" y="117"/>
                  </a:lnTo>
                  <a:lnTo>
                    <a:pt x="50" y="109"/>
                  </a:lnTo>
                  <a:lnTo>
                    <a:pt x="58" y="104"/>
                  </a:lnTo>
                  <a:lnTo>
                    <a:pt x="73" y="96"/>
                  </a:lnTo>
                  <a:lnTo>
                    <a:pt x="81" y="92"/>
                  </a:lnTo>
                  <a:lnTo>
                    <a:pt x="83" y="90"/>
                  </a:lnTo>
                  <a:lnTo>
                    <a:pt x="87" y="88"/>
                  </a:lnTo>
                  <a:lnTo>
                    <a:pt x="89" y="88"/>
                  </a:lnTo>
                  <a:lnTo>
                    <a:pt x="92" y="86"/>
                  </a:lnTo>
                  <a:lnTo>
                    <a:pt x="90" y="90"/>
                  </a:lnTo>
                  <a:lnTo>
                    <a:pt x="87" y="92"/>
                  </a:lnTo>
                  <a:lnTo>
                    <a:pt x="81" y="96"/>
                  </a:lnTo>
                  <a:lnTo>
                    <a:pt x="71" y="102"/>
                  </a:lnTo>
                  <a:lnTo>
                    <a:pt x="60" y="107"/>
                  </a:lnTo>
                  <a:lnTo>
                    <a:pt x="42" y="121"/>
                  </a:lnTo>
                  <a:lnTo>
                    <a:pt x="39" y="125"/>
                  </a:lnTo>
                  <a:lnTo>
                    <a:pt x="35" y="127"/>
                  </a:lnTo>
                  <a:lnTo>
                    <a:pt x="25" y="129"/>
                  </a:lnTo>
                  <a:lnTo>
                    <a:pt x="17" y="134"/>
                  </a:lnTo>
                  <a:lnTo>
                    <a:pt x="14" y="134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10" y="140"/>
                  </a:lnTo>
                  <a:lnTo>
                    <a:pt x="14" y="138"/>
                  </a:lnTo>
                  <a:lnTo>
                    <a:pt x="17" y="138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29" y="132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29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54" y="123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65" y="117"/>
                  </a:lnTo>
                  <a:lnTo>
                    <a:pt x="75" y="111"/>
                  </a:lnTo>
                  <a:lnTo>
                    <a:pt x="77" y="107"/>
                  </a:lnTo>
                  <a:lnTo>
                    <a:pt x="79" y="107"/>
                  </a:lnTo>
                  <a:lnTo>
                    <a:pt x="85" y="106"/>
                  </a:lnTo>
                  <a:lnTo>
                    <a:pt x="89" y="104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6" y="100"/>
                  </a:lnTo>
                  <a:lnTo>
                    <a:pt x="100" y="98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25" y="86"/>
                  </a:lnTo>
                  <a:lnTo>
                    <a:pt x="131" y="81"/>
                  </a:lnTo>
                  <a:lnTo>
                    <a:pt x="135" y="79"/>
                  </a:lnTo>
                  <a:lnTo>
                    <a:pt x="137" y="79"/>
                  </a:lnTo>
                  <a:lnTo>
                    <a:pt x="142" y="81"/>
                  </a:lnTo>
                  <a:lnTo>
                    <a:pt x="148" y="75"/>
                  </a:lnTo>
                  <a:lnTo>
                    <a:pt x="169" y="63"/>
                  </a:lnTo>
                  <a:lnTo>
                    <a:pt x="183" y="58"/>
                  </a:lnTo>
                  <a:lnTo>
                    <a:pt x="192" y="52"/>
                  </a:lnTo>
                  <a:lnTo>
                    <a:pt x="221" y="38"/>
                  </a:lnTo>
                  <a:lnTo>
                    <a:pt x="231" y="34"/>
                  </a:lnTo>
                  <a:lnTo>
                    <a:pt x="240" y="31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31"/>
                  </a:lnTo>
                  <a:lnTo>
                    <a:pt x="246" y="33"/>
                  </a:lnTo>
                  <a:lnTo>
                    <a:pt x="236" y="34"/>
                  </a:lnTo>
                  <a:lnTo>
                    <a:pt x="229" y="40"/>
                  </a:lnTo>
                  <a:lnTo>
                    <a:pt x="217" y="44"/>
                  </a:lnTo>
                  <a:lnTo>
                    <a:pt x="208" y="50"/>
                  </a:lnTo>
                  <a:lnTo>
                    <a:pt x="192" y="56"/>
                  </a:lnTo>
                  <a:lnTo>
                    <a:pt x="183" y="61"/>
                  </a:lnTo>
                  <a:lnTo>
                    <a:pt x="175" y="65"/>
                  </a:lnTo>
                  <a:lnTo>
                    <a:pt x="167" y="69"/>
                  </a:lnTo>
                  <a:lnTo>
                    <a:pt x="154" y="77"/>
                  </a:lnTo>
                  <a:lnTo>
                    <a:pt x="148" y="79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8" y="86"/>
                  </a:lnTo>
                  <a:lnTo>
                    <a:pt x="133" y="92"/>
                  </a:lnTo>
                  <a:lnTo>
                    <a:pt x="135" y="88"/>
                  </a:lnTo>
                  <a:lnTo>
                    <a:pt x="135" y="86"/>
                  </a:lnTo>
                  <a:lnTo>
                    <a:pt x="133" y="86"/>
                  </a:lnTo>
                  <a:lnTo>
                    <a:pt x="125" y="94"/>
                  </a:lnTo>
                  <a:lnTo>
                    <a:pt x="125" y="96"/>
                  </a:lnTo>
                  <a:lnTo>
                    <a:pt x="121" y="96"/>
                  </a:lnTo>
                  <a:lnTo>
                    <a:pt x="125" y="94"/>
                  </a:lnTo>
                  <a:lnTo>
                    <a:pt x="125" y="88"/>
                  </a:lnTo>
                  <a:lnTo>
                    <a:pt x="131" y="84"/>
                  </a:lnTo>
                  <a:lnTo>
                    <a:pt x="129" y="84"/>
                  </a:lnTo>
                  <a:lnTo>
                    <a:pt x="125" y="86"/>
                  </a:lnTo>
                  <a:lnTo>
                    <a:pt x="121" y="92"/>
                  </a:lnTo>
                  <a:lnTo>
                    <a:pt x="113" y="100"/>
                  </a:lnTo>
                  <a:lnTo>
                    <a:pt x="110" y="104"/>
                  </a:lnTo>
                  <a:lnTo>
                    <a:pt x="115" y="94"/>
                  </a:lnTo>
                  <a:lnTo>
                    <a:pt x="113" y="94"/>
                  </a:lnTo>
                  <a:lnTo>
                    <a:pt x="108" y="98"/>
                  </a:lnTo>
                  <a:lnTo>
                    <a:pt x="104" y="102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6" y="104"/>
                  </a:lnTo>
                  <a:lnTo>
                    <a:pt x="106" y="107"/>
                  </a:lnTo>
                  <a:lnTo>
                    <a:pt x="102" y="109"/>
                  </a:lnTo>
                  <a:lnTo>
                    <a:pt x="96" y="117"/>
                  </a:lnTo>
                  <a:lnTo>
                    <a:pt x="87" y="123"/>
                  </a:lnTo>
                  <a:lnTo>
                    <a:pt x="81" y="125"/>
                  </a:lnTo>
                  <a:lnTo>
                    <a:pt x="75" y="129"/>
                  </a:lnTo>
                  <a:lnTo>
                    <a:pt x="69" y="132"/>
                  </a:lnTo>
                  <a:lnTo>
                    <a:pt x="62" y="134"/>
                  </a:lnTo>
                  <a:lnTo>
                    <a:pt x="56" y="136"/>
                  </a:lnTo>
                  <a:lnTo>
                    <a:pt x="52" y="140"/>
                  </a:lnTo>
                  <a:lnTo>
                    <a:pt x="42" y="146"/>
                  </a:lnTo>
                  <a:lnTo>
                    <a:pt x="31" y="150"/>
                  </a:lnTo>
                  <a:lnTo>
                    <a:pt x="10" y="159"/>
                  </a:lnTo>
                  <a:lnTo>
                    <a:pt x="4" y="161"/>
                  </a:lnTo>
                  <a:lnTo>
                    <a:pt x="0" y="163"/>
                  </a:lnTo>
                  <a:lnTo>
                    <a:pt x="41" y="152"/>
                  </a:lnTo>
                  <a:lnTo>
                    <a:pt x="50" y="146"/>
                  </a:lnTo>
                  <a:lnTo>
                    <a:pt x="58" y="142"/>
                  </a:lnTo>
                  <a:lnTo>
                    <a:pt x="67" y="140"/>
                  </a:lnTo>
                  <a:lnTo>
                    <a:pt x="75" y="136"/>
                  </a:lnTo>
                  <a:lnTo>
                    <a:pt x="85" y="130"/>
                  </a:lnTo>
                  <a:lnTo>
                    <a:pt x="92" y="129"/>
                  </a:lnTo>
                  <a:lnTo>
                    <a:pt x="98" y="127"/>
                  </a:lnTo>
                  <a:lnTo>
                    <a:pt x="102" y="123"/>
                  </a:lnTo>
                  <a:lnTo>
                    <a:pt x="104" y="121"/>
                  </a:lnTo>
                  <a:lnTo>
                    <a:pt x="137" y="102"/>
                  </a:lnTo>
                  <a:lnTo>
                    <a:pt x="160" y="88"/>
                  </a:lnTo>
                  <a:lnTo>
                    <a:pt x="183" y="79"/>
                  </a:lnTo>
                  <a:lnTo>
                    <a:pt x="192" y="75"/>
                  </a:lnTo>
                  <a:lnTo>
                    <a:pt x="198" y="71"/>
                  </a:lnTo>
                  <a:lnTo>
                    <a:pt x="208" y="65"/>
                  </a:lnTo>
                  <a:lnTo>
                    <a:pt x="215" y="59"/>
                  </a:lnTo>
                  <a:lnTo>
                    <a:pt x="231" y="56"/>
                  </a:lnTo>
                  <a:lnTo>
                    <a:pt x="254" y="44"/>
                  </a:lnTo>
                  <a:lnTo>
                    <a:pt x="259" y="40"/>
                  </a:lnTo>
                  <a:lnTo>
                    <a:pt x="263" y="38"/>
                  </a:lnTo>
                  <a:lnTo>
                    <a:pt x="269" y="38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5" y="31"/>
                  </a:lnTo>
                  <a:lnTo>
                    <a:pt x="279" y="33"/>
                  </a:lnTo>
                  <a:lnTo>
                    <a:pt x="281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8" y="25"/>
                  </a:lnTo>
                  <a:lnTo>
                    <a:pt x="296" y="23"/>
                  </a:lnTo>
                  <a:lnTo>
                    <a:pt x="302" y="21"/>
                  </a:lnTo>
                  <a:lnTo>
                    <a:pt x="307" y="17"/>
                  </a:lnTo>
                  <a:lnTo>
                    <a:pt x="311" y="15"/>
                  </a:lnTo>
                  <a:lnTo>
                    <a:pt x="313" y="15"/>
                  </a:lnTo>
                  <a:lnTo>
                    <a:pt x="317" y="11"/>
                  </a:lnTo>
                  <a:lnTo>
                    <a:pt x="319" y="10"/>
                  </a:lnTo>
                  <a:lnTo>
                    <a:pt x="321" y="10"/>
                  </a:lnTo>
                  <a:lnTo>
                    <a:pt x="325" y="8"/>
                  </a:lnTo>
                  <a:lnTo>
                    <a:pt x="329" y="6"/>
                  </a:lnTo>
                  <a:lnTo>
                    <a:pt x="334" y="4"/>
                  </a:lnTo>
                  <a:lnTo>
                    <a:pt x="338" y="0"/>
                  </a:lnTo>
                  <a:lnTo>
                    <a:pt x="261" y="0"/>
                  </a:lnTo>
                  <a:lnTo>
                    <a:pt x="108" y="82"/>
                  </a:lnTo>
                  <a:lnTo>
                    <a:pt x="106" y="86"/>
                  </a:lnTo>
                  <a:lnTo>
                    <a:pt x="102" y="88"/>
                  </a:lnTo>
                  <a:lnTo>
                    <a:pt x="100" y="86"/>
                  </a:lnTo>
                  <a:lnTo>
                    <a:pt x="104" y="82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2" y="77"/>
                  </a:lnTo>
                  <a:lnTo>
                    <a:pt x="110" y="81"/>
                  </a:lnTo>
                  <a:lnTo>
                    <a:pt x="108" y="82"/>
                  </a:lnTo>
                  <a:lnTo>
                    <a:pt x="261" y="0"/>
                  </a:lnTo>
                  <a:lnTo>
                    <a:pt x="137" y="65"/>
                  </a:lnTo>
                  <a:lnTo>
                    <a:pt x="133" y="71"/>
                  </a:lnTo>
                  <a:lnTo>
                    <a:pt x="129" y="75"/>
                  </a:lnTo>
                  <a:lnTo>
                    <a:pt x="125" y="77"/>
                  </a:lnTo>
                  <a:lnTo>
                    <a:pt x="117" y="81"/>
                  </a:lnTo>
                  <a:lnTo>
                    <a:pt x="115" y="79"/>
                  </a:lnTo>
                  <a:lnTo>
                    <a:pt x="119" y="77"/>
                  </a:lnTo>
                  <a:lnTo>
                    <a:pt x="121" y="75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31" y="69"/>
                  </a:lnTo>
                  <a:lnTo>
                    <a:pt x="135" y="65"/>
                  </a:lnTo>
                  <a:lnTo>
                    <a:pt x="137" y="65"/>
                  </a:lnTo>
                  <a:lnTo>
                    <a:pt x="261" y="0"/>
                  </a:lnTo>
                  <a:lnTo>
                    <a:pt x="273" y="17"/>
                  </a:lnTo>
                  <a:lnTo>
                    <a:pt x="271" y="19"/>
                  </a:lnTo>
                  <a:lnTo>
                    <a:pt x="267" y="21"/>
                  </a:lnTo>
                  <a:lnTo>
                    <a:pt x="261" y="23"/>
                  </a:lnTo>
                  <a:lnTo>
                    <a:pt x="259" y="23"/>
                  </a:lnTo>
                  <a:lnTo>
                    <a:pt x="261" y="19"/>
                  </a:lnTo>
                  <a:lnTo>
                    <a:pt x="265" y="15"/>
                  </a:lnTo>
                  <a:lnTo>
                    <a:pt x="269" y="15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3" y="17"/>
                  </a:lnTo>
                  <a:lnTo>
                    <a:pt x="261" y="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0" name="フリーフォーム 9"/>
            <p:cNvSpPr>
              <a:spLocks/>
            </p:cNvSpPr>
            <p:nvPr/>
          </p:nvSpPr>
          <p:spPr bwMode="auto">
            <a:xfrm>
              <a:off x="45044" y="1900337"/>
              <a:ext cx="8935670" cy="2769577"/>
            </a:xfrm>
            <a:custGeom>
              <a:avLst/>
              <a:gdLst/>
              <a:ahLst/>
              <a:cxnLst>
                <a:cxn ang="0">
                  <a:pos x="750" y="194"/>
                </a:cxn>
                <a:cxn ang="0">
                  <a:pos x="762" y="180"/>
                </a:cxn>
                <a:cxn ang="0">
                  <a:pos x="662" y="199"/>
                </a:cxn>
                <a:cxn ang="0">
                  <a:pos x="674" y="203"/>
                </a:cxn>
                <a:cxn ang="0">
                  <a:pos x="698" y="188"/>
                </a:cxn>
                <a:cxn ang="0">
                  <a:pos x="543" y="230"/>
                </a:cxn>
                <a:cxn ang="0">
                  <a:pos x="762" y="180"/>
                </a:cxn>
                <a:cxn ang="0">
                  <a:pos x="639" y="265"/>
                </a:cxn>
                <a:cxn ang="0">
                  <a:pos x="591" y="219"/>
                </a:cxn>
                <a:cxn ang="0">
                  <a:pos x="602" y="215"/>
                </a:cxn>
                <a:cxn ang="0">
                  <a:pos x="503" y="234"/>
                </a:cxn>
                <a:cxn ang="0">
                  <a:pos x="489" y="242"/>
                </a:cxn>
                <a:cxn ang="0">
                  <a:pos x="445" y="249"/>
                </a:cxn>
                <a:cxn ang="0">
                  <a:pos x="426" y="251"/>
                </a:cxn>
                <a:cxn ang="0">
                  <a:pos x="762" y="180"/>
                </a:cxn>
                <a:cxn ang="0">
                  <a:pos x="343" y="334"/>
                </a:cxn>
                <a:cxn ang="0">
                  <a:pos x="370" y="263"/>
                </a:cxn>
                <a:cxn ang="0">
                  <a:pos x="261" y="291"/>
                </a:cxn>
                <a:cxn ang="0">
                  <a:pos x="272" y="286"/>
                </a:cxn>
                <a:cxn ang="0">
                  <a:pos x="247" y="303"/>
                </a:cxn>
                <a:cxn ang="0">
                  <a:pos x="197" y="318"/>
                </a:cxn>
                <a:cxn ang="0">
                  <a:pos x="205" y="324"/>
                </a:cxn>
                <a:cxn ang="0">
                  <a:pos x="124" y="349"/>
                </a:cxn>
                <a:cxn ang="0">
                  <a:pos x="146" y="343"/>
                </a:cxn>
                <a:cxn ang="0">
                  <a:pos x="88" y="363"/>
                </a:cxn>
                <a:cxn ang="0">
                  <a:pos x="105" y="359"/>
                </a:cxn>
                <a:cxn ang="0">
                  <a:pos x="69" y="370"/>
                </a:cxn>
                <a:cxn ang="0">
                  <a:pos x="80" y="368"/>
                </a:cxn>
                <a:cxn ang="0">
                  <a:pos x="50" y="376"/>
                </a:cxn>
                <a:cxn ang="0">
                  <a:pos x="3" y="389"/>
                </a:cxn>
                <a:cxn ang="0">
                  <a:pos x="2" y="458"/>
                </a:cxn>
                <a:cxn ang="0">
                  <a:pos x="806" y="416"/>
                </a:cxn>
                <a:cxn ang="0">
                  <a:pos x="879" y="230"/>
                </a:cxn>
                <a:cxn ang="0">
                  <a:pos x="890" y="211"/>
                </a:cxn>
                <a:cxn ang="0">
                  <a:pos x="902" y="184"/>
                </a:cxn>
                <a:cxn ang="0">
                  <a:pos x="927" y="147"/>
                </a:cxn>
                <a:cxn ang="0">
                  <a:pos x="992" y="69"/>
                </a:cxn>
                <a:cxn ang="0">
                  <a:pos x="1011" y="57"/>
                </a:cxn>
                <a:cxn ang="0">
                  <a:pos x="1077" y="5"/>
                </a:cxn>
                <a:cxn ang="0">
                  <a:pos x="762" y="180"/>
                </a:cxn>
                <a:cxn ang="0">
                  <a:pos x="977" y="147"/>
                </a:cxn>
                <a:cxn ang="0">
                  <a:pos x="1140" y="136"/>
                </a:cxn>
                <a:cxn ang="0">
                  <a:pos x="762" y="180"/>
                </a:cxn>
                <a:cxn ang="0">
                  <a:pos x="1244" y="103"/>
                </a:cxn>
                <a:cxn ang="0">
                  <a:pos x="1274" y="98"/>
                </a:cxn>
                <a:cxn ang="0">
                  <a:pos x="1294" y="94"/>
                </a:cxn>
                <a:cxn ang="0">
                  <a:pos x="1309" y="103"/>
                </a:cxn>
                <a:cxn ang="0">
                  <a:pos x="1347" y="90"/>
                </a:cxn>
                <a:cxn ang="0">
                  <a:pos x="762" y="180"/>
                </a:cxn>
                <a:cxn ang="0">
                  <a:pos x="1374" y="90"/>
                </a:cxn>
                <a:cxn ang="0">
                  <a:pos x="1409" y="84"/>
                </a:cxn>
                <a:cxn ang="0">
                  <a:pos x="1440" y="84"/>
                </a:cxn>
                <a:cxn ang="0">
                  <a:pos x="1480" y="80"/>
                </a:cxn>
                <a:cxn ang="0">
                  <a:pos x="1480" y="80"/>
                </a:cxn>
                <a:cxn ang="0">
                  <a:pos x="1511" y="78"/>
                </a:cxn>
                <a:cxn ang="0">
                  <a:pos x="1572" y="78"/>
                </a:cxn>
              </a:cxnLst>
              <a:rect l="0" t="0" r="0" b="0"/>
              <a:pathLst>
                <a:path w="1587" h="462">
                  <a:moveTo>
                    <a:pt x="762" y="180"/>
                  </a:moveTo>
                  <a:lnTo>
                    <a:pt x="758" y="178"/>
                  </a:lnTo>
                  <a:lnTo>
                    <a:pt x="752" y="178"/>
                  </a:lnTo>
                  <a:lnTo>
                    <a:pt x="745" y="182"/>
                  </a:lnTo>
                  <a:lnTo>
                    <a:pt x="743" y="184"/>
                  </a:lnTo>
                  <a:lnTo>
                    <a:pt x="743" y="186"/>
                  </a:lnTo>
                  <a:lnTo>
                    <a:pt x="745" y="192"/>
                  </a:lnTo>
                  <a:lnTo>
                    <a:pt x="750" y="194"/>
                  </a:lnTo>
                  <a:lnTo>
                    <a:pt x="760" y="195"/>
                  </a:lnTo>
                  <a:lnTo>
                    <a:pt x="766" y="192"/>
                  </a:lnTo>
                  <a:lnTo>
                    <a:pt x="768" y="190"/>
                  </a:lnTo>
                  <a:lnTo>
                    <a:pt x="770" y="186"/>
                  </a:lnTo>
                  <a:lnTo>
                    <a:pt x="768" y="184"/>
                  </a:lnTo>
                  <a:lnTo>
                    <a:pt x="768" y="182"/>
                  </a:lnTo>
                  <a:lnTo>
                    <a:pt x="764" y="180"/>
                  </a:lnTo>
                  <a:lnTo>
                    <a:pt x="762" y="180"/>
                  </a:lnTo>
                  <a:lnTo>
                    <a:pt x="691" y="190"/>
                  </a:lnTo>
                  <a:lnTo>
                    <a:pt x="679" y="194"/>
                  </a:lnTo>
                  <a:lnTo>
                    <a:pt x="675" y="192"/>
                  </a:lnTo>
                  <a:lnTo>
                    <a:pt x="674" y="194"/>
                  </a:lnTo>
                  <a:lnTo>
                    <a:pt x="672" y="194"/>
                  </a:lnTo>
                  <a:lnTo>
                    <a:pt x="666" y="199"/>
                  </a:lnTo>
                  <a:lnTo>
                    <a:pt x="664" y="199"/>
                  </a:lnTo>
                  <a:lnTo>
                    <a:pt x="662" y="199"/>
                  </a:lnTo>
                  <a:lnTo>
                    <a:pt x="658" y="201"/>
                  </a:lnTo>
                  <a:lnTo>
                    <a:pt x="658" y="205"/>
                  </a:lnTo>
                  <a:lnTo>
                    <a:pt x="662" y="205"/>
                  </a:lnTo>
                  <a:lnTo>
                    <a:pt x="664" y="205"/>
                  </a:lnTo>
                  <a:lnTo>
                    <a:pt x="668" y="203"/>
                  </a:lnTo>
                  <a:lnTo>
                    <a:pt x="670" y="201"/>
                  </a:lnTo>
                  <a:lnTo>
                    <a:pt x="672" y="203"/>
                  </a:lnTo>
                  <a:lnTo>
                    <a:pt x="674" y="203"/>
                  </a:lnTo>
                  <a:lnTo>
                    <a:pt x="675" y="203"/>
                  </a:lnTo>
                  <a:lnTo>
                    <a:pt x="683" y="199"/>
                  </a:lnTo>
                  <a:lnTo>
                    <a:pt x="685" y="201"/>
                  </a:lnTo>
                  <a:lnTo>
                    <a:pt x="693" y="201"/>
                  </a:lnTo>
                  <a:lnTo>
                    <a:pt x="700" y="197"/>
                  </a:lnTo>
                  <a:lnTo>
                    <a:pt x="704" y="194"/>
                  </a:lnTo>
                  <a:lnTo>
                    <a:pt x="702" y="190"/>
                  </a:lnTo>
                  <a:lnTo>
                    <a:pt x="698" y="188"/>
                  </a:lnTo>
                  <a:lnTo>
                    <a:pt x="691" y="190"/>
                  </a:lnTo>
                  <a:lnTo>
                    <a:pt x="762" y="180"/>
                  </a:lnTo>
                  <a:lnTo>
                    <a:pt x="553" y="222"/>
                  </a:lnTo>
                  <a:lnTo>
                    <a:pt x="541" y="222"/>
                  </a:lnTo>
                  <a:lnTo>
                    <a:pt x="537" y="224"/>
                  </a:lnTo>
                  <a:lnTo>
                    <a:pt x="537" y="228"/>
                  </a:lnTo>
                  <a:lnTo>
                    <a:pt x="539" y="230"/>
                  </a:lnTo>
                  <a:lnTo>
                    <a:pt x="543" y="230"/>
                  </a:lnTo>
                  <a:lnTo>
                    <a:pt x="547" y="230"/>
                  </a:lnTo>
                  <a:lnTo>
                    <a:pt x="551" y="228"/>
                  </a:lnTo>
                  <a:lnTo>
                    <a:pt x="556" y="226"/>
                  </a:lnTo>
                  <a:lnTo>
                    <a:pt x="558" y="226"/>
                  </a:lnTo>
                  <a:lnTo>
                    <a:pt x="558" y="224"/>
                  </a:lnTo>
                  <a:lnTo>
                    <a:pt x="556" y="222"/>
                  </a:lnTo>
                  <a:lnTo>
                    <a:pt x="553" y="222"/>
                  </a:lnTo>
                  <a:lnTo>
                    <a:pt x="762" y="180"/>
                  </a:lnTo>
                  <a:lnTo>
                    <a:pt x="639" y="265"/>
                  </a:lnTo>
                  <a:lnTo>
                    <a:pt x="641" y="265"/>
                  </a:lnTo>
                  <a:lnTo>
                    <a:pt x="645" y="265"/>
                  </a:lnTo>
                  <a:lnTo>
                    <a:pt x="649" y="261"/>
                  </a:lnTo>
                  <a:lnTo>
                    <a:pt x="647" y="259"/>
                  </a:lnTo>
                  <a:lnTo>
                    <a:pt x="645" y="259"/>
                  </a:lnTo>
                  <a:lnTo>
                    <a:pt x="641" y="261"/>
                  </a:lnTo>
                  <a:lnTo>
                    <a:pt x="639" y="265"/>
                  </a:lnTo>
                  <a:lnTo>
                    <a:pt x="762" y="180"/>
                  </a:lnTo>
                  <a:lnTo>
                    <a:pt x="593" y="213"/>
                  </a:lnTo>
                  <a:lnTo>
                    <a:pt x="591" y="213"/>
                  </a:lnTo>
                  <a:lnTo>
                    <a:pt x="585" y="213"/>
                  </a:lnTo>
                  <a:lnTo>
                    <a:pt x="581" y="215"/>
                  </a:lnTo>
                  <a:lnTo>
                    <a:pt x="581" y="219"/>
                  </a:lnTo>
                  <a:lnTo>
                    <a:pt x="583" y="220"/>
                  </a:lnTo>
                  <a:lnTo>
                    <a:pt x="591" y="219"/>
                  </a:lnTo>
                  <a:lnTo>
                    <a:pt x="593" y="217"/>
                  </a:lnTo>
                  <a:lnTo>
                    <a:pt x="593" y="215"/>
                  </a:lnTo>
                  <a:lnTo>
                    <a:pt x="593" y="213"/>
                  </a:lnTo>
                  <a:lnTo>
                    <a:pt x="762" y="180"/>
                  </a:lnTo>
                  <a:lnTo>
                    <a:pt x="597" y="215"/>
                  </a:lnTo>
                  <a:lnTo>
                    <a:pt x="595" y="217"/>
                  </a:lnTo>
                  <a:lnTo>
                    <a:pt x="599" y="217"/>
                  </a:lnTo>
                  <a:lnTo>
                    <a:pt x="602" y="215"/>
                  </a:lnTo>
                  <a:lnTo>
                    <a:pt x="602" y="213"/>
                  </a:lnTo>
                  <a:lnTo>
                    <a:pt x="601" y="211"/>
                  </a:lnTo>
                  <a:lnTo>
                    <a:pt x="599" y="211"/>
                  </a:lnTo>
                  <a:lnTo>
                    <a:pt x="597" y="215"/>
                  </a:lnTo>
                  <a:lnTo>
                    <a:pt x="762" y="180"/>
                  </a:lnTo>
                  <a:lnTo>
                    <a:pt x="512" y="234"/>
                  </a:lnTo>
                  <a:lnTo>
                    <a:pt x="505" y="232"/>
                  </a:lnTo>
                  <a:lnTo>
                    <a:pt x="503" y="234"/>
                  </a:lnTo>
                  <a:lnTo>
                    <a:pt x="503" y="236"/>
                  </a:lnTo>
                  <a:lnTo>
                    <a:pt x="510" y="236"/>
                  </a:lnTo>
                  <a:lnTo>
                    <a:pt x="512" y="234"/>
                  </a:lnTo>
                  <a:lnTo>
                    <a:pt x="762" y="180"/>
                  </a:lnTo>
                  <a:lnTo>
                    <a:pt x="501" y="240"/>
                  </a:lnTo>
                  <a:lnTo>
                    <a:pt x="489" y="238"/>
                  </a:lnTo>
                  <a:lnTo>
                    <a:pt x="487" y="240"/>
                  </a:lnTo>
                  <a:lnTo>
                    <a:pt x="489" y="242"/>
                  </a:lnTo>
                  <a:lnTo>
                    <a:pt x="491" y="242"/>
                  </a:lnTo>
                  <a:lnTo>
                    <a:pt x="497" y="242"/>
                  </a:lnTo>
                  <a:lnTo>
                    <a:pt x="499" y="242"/>
                  </a:lnTo>
                  <a:lnTo>
                    <a:pt x="501" y="240"/>
                  </a:lnTo>
                  <a:lnTo>
                    <a:pt x="762" y="180"/>
                  </a:lnTo>
                  <a:lnTo>
                    <a:pt x="439" y="245"/>
                  </a:lnTo>
                  <a:lnTo>
                    <a:pt x="439" y="247"/>
                  </a:lnTo>
                  <a:lnTo>
                    <a:pt x="445" y="249"/>
                  </a:lnTo>
                  <a:lnTo>
                    <a:pt x="449" y="247"/>
                  </a:lnTo>
                  <a:lnTo>
                    <a:pt x="453" y="245"/>
                  </a:lnTo>
                  <a:lnTo>
                    <a:pt x="451" y="243"/>
                  </a:lnTo>
                  <a:lnTo>
                    <a:pt x="447" y="242"/>
                  </a:lnTo>
                  <a:lnTo>
                    <a:pt x="443" y="243"/>
                  </a:lnTo>
                  <a:lnTo>
                    <a:pt x="439" y="245"/>
                  </a:lnTo>
                  <a:lnTo>
                    <a:pt x="762" y="180"/>
                  </a:lnTo>
                  <a:lnTo>
                    <a:pt x="426" y="251"/>
                  </a:lnTo>
                  <a:lnTo>
                    <a:pt x="426" y="253"/>
                  </a:lnTo>
                  <a:lnTo>
                    <a:pt x="430" y="253"/>
                  </a:lnTo>
                  <a:lnTo>
                    <a:pt x="434" y="253"/>
                  </a:lnTo>
                  <a:lnTo>
                    <a:pt x="432" y="249"/>
                  </a:lnTo>
                  <a:lnTo>
                    <a:pt x="430" y="247"/>
                  </a:lnTo>
                  <a:lnTo>
                    <a:pt x="426" y="247"/>
                  </a:lnTo>
                  <a:lnTo>
                    <a:pt x="426" y="251"/>
                  </a:lnTo>
                  <a:lnTo>
                    <a:pt x="762" y="180"/>
                  </a:lnTo>
                  <a:lnTo>
                    <a:pt x="338" y="334"/>
                  </a:lnTo>
                  <a:lnTo>
                    <a:pt x="336" y="336"/>
                  </a:lnTo>
                  <a:lnTo>
                    <a:pt x="336" y="338"/>
                  </a:lnTo>
                  <a:lnTo>
                    <a:pt x="338" y="339"/>
                  </a:lnTo>
                  <a:lnTo>
                    <a:pt x="343" y="339"/>
                  </a:lnTo>
                  <a:lnTo>
                    <a:pt x="343" y="338"/>
                  </a:lnTo>
                  <a:lnTo>
                    <a:pt x="343" y="336"/>
                  </a:lnTo>
                  <a:lnTo>
                    <a:pt x="343" y="334"/>
                  </a:lnTo>
                  <a:lnTo>
                    <a:pt x="338" y="334"/>
                  </a:lnTo>
                  <a:lnTo>
                    <a:pt x="762" y="180"/>
                  </a:lnTo>
                  <a:lnTo>
                    <a:pt x="364" y="265"/>
                  </a:lnTo>
                  <a:lnTo>
                    <a:pt x="364" y="267"/>
                  </a:lnTo>
                  <a:lnTo>
                    <a:pt x="366" y="267"/>
                  </a:lnTo>
                  <a:lnTo>
                    <a:pt x="368" y="267"/>
                  </a:lnTo>
                  <a:lnTo>
                    <a:pt x="370" y="265"/>
                  </a:lnTo>
                  <a:lnTo>
                    <a:pt x="370" y="263"/>
                  </a:lnTo>
                  <a:lnTo>
                    <a:pt x="368" y="261"/>
                  </a:lnTo>
                  <a:lnTo>
                    <a:pt x="364" y="265"/>
                  </a:lnTo>
                  <a:lnTo>
                    <a:pt x="762" y="180"/>
                  </a:lnTo>
                  <a:lnTo>
                    <a:pt x="272" y="286"/>
                  </a:lnTo>
                  <a:lnTo>
                    <a:pt x="268" y="286"/>
                  </a:lnTo>
                  <a:lnTo>
                    <a:pt x="263" y="288"/>
                  </a:lnTo>
                  <a:lnTo>
                    <a:pt x="261" y="290"/>
                  </a:lnTo>
                  <a:lnTo>
                    <a:pt x="261" y="291"/>
                  </a:lnTo>
                  <a:lnTo>
                    <a:pt x="261" y="295"/>
                  </a:lnTo>
                  <a:lnTo>
                    <a:pt x="263" y="293"/>
                  </a:lnTo>
                  <a:lnTo>
                    <a:pt x="268" y="293"/>
                  </a:lnTo>
                  <a:lnTo>
                    <a:pt x="272" y="293"/>
                  </a:lnTo>
                  <a:lnTo>
                    <a:pt x="276" y="291"/>
                  </a:lnTo>
                  <a:lnTo>
                    <a:pt x="276" y="290"/>
                  </a:lnTo>
                  <a:lnTo>
                    <a:pt x="276" y="288"/>
                  </a:lnTo>
                  <a:lnTo>
                    <a:pt x="272" y="286"/>
                  </a:lnTo>
                  <a:lnTo>
                    <a:pt x="762" y="180"/>
                  </a:lnTo>
                  <a:lnTo>
                    <a:pt x="253" y="297"/>
                  </a:lnTo>
                  <a:lnTo>
                    <a:pt x="247" y="299"/>
                  </a:lnTo>
                  <a:lnTo>
                    <a:pt x="242" y="299"/>
                  </a:lnTo>
                  <a:lnTo>
                    <a:pt x="240" y="301"/>
                  </a:lnTo>
                  <a:lnTo>
                    <a:pt x="238" y="303"/>
                  </a:lnTo>
                  <a:lnTo>
                    <a:pt x="242" y="303"/>
                  </a:lnTo>
                  <a:lnTo>
                    <a:pt x="247" y="303"/>
                  </a:lnTo>
                  <a:lnTo>
                    <a:pt x="251" y="305"/>
                  </a:lnTo>
                  <a:lnTo>
                    <a:pt x="255" y="303"/>
                  </a:lnTo>
                  <a:lnTo>
                    <a:pt x="259" y="297"/>
                  </a:lnTo>
                  <a:lnTo>
                    <a:pt x="257" y="295"/>
                  </a:lnTo>
                  <a:lnTo>
                    <a:pt x="253" y="297"/>
                  </a:lnTo>
                  <a:lnTo>
                    <a:pt x="762" y="180"/>
                  </a:lnTo>
                  <a:lnTo>
                    <a:pt x="201" y="320"/>
                  </a:lnTo>
                  <a:lnTo>
                    <a:pt x="197" y="318"/>
                  </a:lnTo>
                  <a:lnTo>
                    <a:pt x="195" y="320"/>
                  </a:lnTo>
                  <a:lnTo>
                    <a:pt x="188" y="324"/>
                  </a:lnTo>
                  <a:lnTo>
                    <a:pt x="188" y="326"/>
                  </a:lnTo>
                  <a:lnTo>
                    <a:pt x="192" y="326"/>
                  </a:lnTo>
                  <a:lnTo>
                    <a:pt x="195" y="326"/>
                  </a:lnTo>
                  <a:lnTo>
                    <a:pt x="199" y="324"/>
                  </a:lnTo>
                  <a:lnTo>
                    <a:pt x="203" y="324"/>
                  </a:lnTo>
                  <a:lnTo>
                    <a:pt x="205" y="324"/>
                  </a:lnTo>
                  <a:lnTo>
                    <a:pt x="205" y="320"/>
                  </a:lnTo>
                  <a:lnTo>
                    <a:pt x="201" y="320"/>
                  </a:lnTo>
                  <a:lnTo>
                    <a:pt x="762" y="180"/>
                  </a:lnTo>
                  <a:lnTo>
                    <a:pt x="136" y="341"/>
                  </a:lnTo>
                  <a:lnTo>
                    <a:pt x="128" y="345"/>
                  </a:lnTo>
                  <a:lnTo>
                    <a:pt x="122" y="347"/>
                  </a:lnTo>
                  <a:lnTo>
                    <a:pt x="122" y="349"/>
                  </a:lnTo>
                  <a:lnTo>
                    <a:pt x="124" y="349"/>
                  </a:lnTo>
                  <a:lnTo>
                    <a:pt x="128" y="351"/>
                  </a:lnTo>
                  <a:lnTo>
                    <a:pt x="132" y="349"/>
                  </a:lnTo>
                  <a:lnTo>
                    <a:pt x="136" y="349"/>
                  </a:lnTo>
                  <a:lnTo>
                    <a:pt x="140" y="349"/>
                  </a:lnTo>
                  <a:lnTo>
                    <a:pt x="144" y="349"/>
                  </a:lnTo>
                  <a:lnTo>
                    <a:pt x="146" y="347"/>
                  </a:lnTo>
                  <a:lnTo>
                    <a:pt x="146" y="345"/>
                  </a:lnTo>
                  <a:lnTo>
                    <a:pt x="146" y="343"/>
                  </a:lnTo>
                  <a:lnTo>
                    <a:pt x="144" y="341"/>
                  </a:lnTo>
                  <a:lnTo>
                    <a:pt x="136" y="341"/>
                  </a:lnTo>
                  <a:lnTo>
                    <a:pt x="762" y="180"/>
                  </a:lnTo>
                  <a:lnTo>
                    <a:pt x="105" y="357"/>
                  </a:lnTo>
                  <a:lnTo>
                    <a:pt x="101" y="359"/>
                  </a:lnTo>
                  <a:lnTo>
                    <a:pt x="98" y="359"/>
                  </a:lnTo>
                  <a:lnTo>
                    <a:pt x="92" y="361"/>
                  </a:lnTo>
                  <a:lnTo>
                    <a:pt x="88" y="363"/>
                  </a:lnTo>
                  <a:lnTo>
                    <a:pt x="86" y="364"/>
                  </a:lnTo>
                  <a:lnTo>
                    <a:pt x="88" y="364"/>
                  </a:lnTo>
                  <a:lnTo>
                    <a:pt x="90" y="366"/>
                  </a:lnTo>
                  <a:lnTo>
                    <a:pt x="94" y="364"/>
                  </a:lnTo>
                  <a:lnTo>
                    <a:pt x="98" y="363"/>
                  </a:lnTo>
                  <a:lnTo>
                    <a:pt x="98" y="361"/>
                  </a:lnTo>
                  <a:lnTo>
                    <a:pt x="101" y="361"/>
                  </a:lnTo>
                  <a:lnTo>
                    <a:pt x="105" y="359"/>
                  </a:lnTo>
                  <a:lnTo>
                    <a:pt x="111" y="355"/>
                  </a:lnTo>
                  <a:lnTo>
                    <a:pt x="113" y="351"/>
                  </a:lnTo>
                  <a:lnTo>
                    <a:pt x="109" y="355"/>
                  </a:lnTo>
                  <a:lnTo>
                    <a:pt x="105" y="357"/>
                  </a:lnTo>
                  <a:lnTo>
                    <a:pt x="762" y="180"/>
                  </a:lnTo>
                  <a:lnTo>
                    <a:pt x="76" y="368"/>
                  </a:lnTo>
                  <a:lnTo>
                    <a:pt x="73" y="370"/>
                  </a:lnTo>
                  <a:lnTo>
                    <a:pt x="69" y="370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61" y="374"/>
                  </a:lnTo>
                  <a:lnTo>
                    <a:pt x="65" y="376"/>
                  </a:lnTo>
                  <a:lnTo>
                    <a:pt x="69" y="376"/>
                  </a:lnTo>
                  <a:lnTo>
                    <a:pt x="76" y="374"/>
                  </a:lnTo>
                  <a:lnTo>
                    <a:pt x="80" y="372"/>
                  </a:lnTo>
                  <a:lnTo>
                    <a:pt x="80" y="368"/>
                  </a:lnTo>
                  <a:lnTo>
                    <a:pt x="76" y="368"/>
                  </a:lnTo>
                  <a:lnTo>
                    <a:pt x="762" y="180"/>
                  </a:lnTo>
                  <a:lnTo>
                    <a:pt x="50" y="376"/>
                  </a:lnTo>
                  <a:lnTo>
                    <a:pt x="53" y="378"/>
                  </a:lnTo>
                  <a:lnTo>
                    <a:pt x="53" y="374"/>
                  </a:lnTo>
                  <a:lnTo>
                    <a:pt x="51" y="374"/>
                  </a:lnTo>
                  <a:lnTo>
                    <a:pt x="50" y="374"/>
                  </a:lnTo>
                  <a:lnTo>
                    <a:pt x="50" y="376"/>
                  </a:lnTo>
                  <a:lnTo>
                    <a:pt x="762" y="180"/>
                  </a:lnTo>
                  <a:lnTo>
                    <a:pt x="3" y="389"/>
                  </a:lnTo>
                  <a:lnTo>
                    <a:pt x="5" y="393"/>
                  </a:lnTo>
                  <a:lnTo>
                    <a:pt x="7" y="391"/>
                  </a:lnTo>
                  <a:lnTo>
                    <a:pt x="9" y="389"/>
                  </a:lnTo>
                  <a:lnTo>
                    <a:pt x="7" y="389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762" y="180"/>
                  </a:lnTo>
                  <a:lnTo>
                    <a:pt x="2" y="458"/>
                  </a:lnTo>
                  <a:lnTo>
                    <a:pt x="0" y="460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2" y="458"/>
                  </a:lnTo>
                  <a:lnTo>
                    <a:pt x="762" y="180"/>
                  </a:lnTo>
                  <a:lnTo>
                    <a:pt x="800" y="418"/>
                  </a:lnTo>
                  <a:lnTo>
                    <a:pt x="802" y="420"/>
                  </a:lnTo>
                  <a:lnTo>
                    <a:pt x="802" y="424"/>
                  </a:lnTo>
                  <a:lnTo>
                    <a:pt x="806" y="424"/>
                  </a:lnTo>
                  <a:lnTo>
                    <a:pt x="806" y="422"/>
                  </a:lnTo>
                  <a:lnTo>
                    <a:pt x="806" y="418"/>
                  </a:lnTo>
                  <a:lnTo>
                    <a:pt x="806" y="416"/>
                  </a:lnTo>
                  <a:lnTo>
                    <a:pt x="802" y="416"/>
                  </a:lnTo>
                  <a:lnTo>
                    <a:pt x="800" y="418"/>
                  </a:lnTo>
                  <a:lnTo>
                    <a:pt x="762" y="180"/>
                  </a:lnTo>
                  <a:lnTo>
                    <a:pt x="871" y="232"/>
                  </a:lnTo>
                  <a:lnTo>
                    <a:pt x="871" y="234"/>
                  </a:lnTo>
                  <a:lnTo>
                    <a:pt x="873" y="236"/>
                  </a:lnTo>
                  <a:lnTo>
                    <a:pt x="877" y="232"/>
                  </a:lnTo>
                  <a:lnTo>
                    <a:pt x="879" y="230"/>
                  </a:lnTo>
                  <a:lnTo>
                    <a:pt x="877" y="228"/>
                  </a:lnTo>
                  <a:lnTo>
                    <a:pt x="875" y="228"/>
                  </a:lnTo>
                  <a:lnTo>
                    <a:pt x="871" y="232"/>
                  </a:lnTo>
                  <a:lnTo>
                    <a:pt x="762" y="180"/>
                  </a:lnTo>
                  <a:lnTo>
                    <a:pt x="889" y="215"/>
                  </a:lnTo>
                  <a:lnTo>
                    <a:pt x="890" y="213"/>
                  </a:lnTo>
                  <a:lnTo>
                    <a:pt x="892" y="211"/>
                  </a:lnTo>
                  <a:lnTo>
                    <a:pt x="890" y="211"/>
                  </a:lnTo>
                  <a:lnTo>
                    <a:pt x="889" y="215"/>
                  </a:lnTo>
                  <a:lnTo>
                    <a:pt x="762" y="180"/>
                  </a:lnTo>
                  <a:lnTo>
                    <a:pt x="898" y="186"/>
                  </a:lnTo>
                  <a:lnTo>
                    <a:pt x="898" y="188"/>
                  </a:lnTo>
                  <a:lnTo>
                    <a:pt x="900" y="188"/>
                  </a:lnTo>
                  <a:lnTo>
                    <a:pt x="904" y="186"/>
                  </a:lnTo>
                  <a:lnTo>
                    <a:pt x="904" y="184"/>
                  </a:lnTo>
                  <a:lnTo>
                    <a:pt x="902" y="184"/>
                  </a:lnTo>
                  <a:lnTo>
                    <a:pt x="900" y="184"/>
                  </a:lnTo>
                  <a:lnTo>
                    <a:pt x="898" y="186"/>
                  </a:lnTo>
                  <a:lnTo>
                    <a:pt x="762" y="180"/>
                  </a:lnTo>
                  <a:lnTo>
                    <a:pt x="921" y="151"/>
                  </a:lnTo>
                  <a:lnTo>
                    <a:pt x="923" y="151"/>
                  </a:lnTo>
                  <a:lnTo>
                    <a:pt x="925" y="151"/>
                  </a:lnTo>
                  <a:lnTo>
                    <a:pt x="927" y="149"/>
                  </a:lnTo>
                  <a:lnTo>
                    <a:pt x="927" y="147"/>
                  </a:lnTo>
                  <a:lnTo>
                    <a:pt x="927" y="146"/>
                  </a:lnTo>
                  <a:lnTo>
                    <a:pt x="925" y="146"/>
                  </a:lnTo>
                  <a:lnTo>
                    <a:pt x="921" y="151"/>
                  </a:lnTo>
                  <a:lnTo>
                    <a:pt x="762" y="180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0" y="73"/>
                  </a:lnTo>
                  <a:lnTo>
                    <a:pt x="992" y="69"/>
                  </a:lnTo>
                  <a:lnTo>
                    <a:pt x="994" y="67"/>
                  </a:lnTo>
                  <a:lnTo>
                    <a:pt x="992" y="65"/>
                  </a:lnTo>
                  <a:lnTo>
                    <a:pt x="990" y="65"/>
                  </a:lnTo>
                  <a:lnTo>
                    <a:pt x="988" y="69"/>
                  </a:lnTo>
                  <a:lnTo>
                    <a:pt x="986" y="73"/>
                  </a:lnTo>
                  <a:lnTo>
                    <a:pt x="762" y="180"/>
                  </a:lnTo>
                  <a:lnTo>
                    <a:pt x="1008" y="57"/>
                  </a:lnTo>
                  <a:lnTo>
                    <a:pt x="1011" y="57"/>
                  </a:lnTo>
                  <a:lnTo>
                    <a:pt x="1017" y="52"/>
                  </a:lnTo>
                  <a:lnTo>
                    <a:pt x="1021" y="46"/>
                  </a:lnTo>
                  <a:lnTo>
                    <a:pt x="1019" y="46"/>
                  </a:lnTo>
                  <a:lnTo>
                    <a:pt x="1015" y="50"/>
                  </a:lnTo>
                  <a:lnTo>
                    <a:pt x="1008" y="57"/>
                  </a:lnTo>
                  <a:lnTo>
                    <a:pt x="762" y="180"/>
                  </a:lnTo>
                  <a:lnTo>
                    <a:pt x="1077" y="4"/>
                  </a:lnTo>
                  <a:lnTo>
                    <a:pt x="1077" y="5"/>
                  </a:lnTo>
                  <a:lnTo>
                    <a:pt x="1081" y="5"/>
                  </a:lnTo>
                  <a:lnTo>
                    <a:pt x="1082" y="4"/>
                  </a:lnTo>
                  <a:lnTo>
                    <a:pt x="1084" y="0"/>
                  </a:lnTo>
                  <a:lnTo>
                    <a:pt x="1082" y="0"/>
                  </a:lnTo>
                  <a:lnTo>
                    <a:pt x="1081" y="0"/>
                  </a:lnTo>
                  <a:lnTo>
                    <a:pt x="1079" y="2"/>
                  </a:lnTo>
                  <a:lnTo>
                    <a:pt x="1077" y="4"/>
                  </a:lnTo>
                  <a:lnTo>
                    <a:pt x="762" y="180"/>
                  </a:lnTo>
                  <a:lnTo>
                    <a:pt x="977" y="153"/>
                  </a:lnTo>
                  <a:lnTo>
                    <a:pt x="977" y="155"/>
                  </a:lnTo>
                  <a:lnTo>
                    <a:pt x="979" y="155"/>
                  </a:lnTo>
                  <a:lnTo>
                    <a:pt x="981" y="153"/>
                  </a:lnTo>
                  <a:lnTo>
                    <a:pt x="981" y="151"/>
                  </a:lnTo>
                  <a:lnTo>
                    <a:pt x="979" y="147"/>
                  </a:lnTo>
                  <a:lnTo>
                    <a:pt x="977" y="146"/>
                  </a:lnTo>
                  <a:lnTo>
                    <a:pt x="977" y="147"/>
                  </a:lnTo>
                  <a:lnTo>
                    <a:pt x="977" y="153"/>
                  </a:lnTo>
                  <a:lnTo>
                    <a:pt x="762" y="180"/>
                  </a:lnTo>
                  <a:lnTo>
                    <a:pt x="1140" y="136"/>
                  </a:lnTo>
                  <a:lnTo>
                    <a:pt x="1142" y="138"/>
                  </a:lnTo>
                  <a:lnTo>
                    <a:pt x="1142" y="136"/>
                  </a:lnTo>
                  <a:lnTo>
                    <a:pt x="1146" y="132"/>
                  </a:lnTo>
                  <a:lnTo>
                    <a:pt x="1144" y="130"/>
                  </a:lnTo>
                  <a:lnTo>
                    <a:pt x="1140" y="136"/>
                  </a:lnTo>
                  <a:lnTo>
                    <a:pt x="762" y="180"/>
                  </a:lnTo>
                  <a:lnTo>
                    <a:pt x="1180" y="132"/>
                  </a:lnTo>
                  <a:lnTo>
                    <a:pt x="1180" y="134"/>
                  </a:lnTo>
                  <a:lnTo>
                    <a:pt x="1182" y="134"/>
                  </a:lnTo>
                  <a:lnTo>
                    <a:pt x="1184" y="130"/>
                  </a:lnTo>
                  <a:lnTo>
                    <a:pt x="1184" y="128"/>
                  </a:lnTo>
                  <a:lnTo>
                    <a:pt x="1180" y="132"/>
                  </a:lnTo>
                  <a:lnTo>
                    <a:pt x="762" y="180"/>
                  </a:lnTo>
                  <a:lnTo>
                    <a:pt x="1244" y="103"/>
                  </a:lnTo>
                  <a:lnTo>
                    <a:pt x="1246" y="105"/>
                  </a:lnTo>
                  <a:lnTo>
                    <a:pt x="1248" y="105"/>
                  </a:lnTo>
                  <a:lnTo>
                    <a:pt x="1250" y="103"/>
                  </a:lnTo>
                  <a:lnTo>
                    <a:pt x="1251" y="101"/>
                  </a:lnTo>
                  <a:lnTo>
                    <a:pt x="1250" y="100"/>
                  </a:lnTo>
                  <a:lnTo>
                    <a:pt x="1248" y="100"/>
                  </a:lnTo>
                  <a:lnTo>
                    <a:pt x="1244" y="103"/>
                  </a:lnTo>
                  <a:lnTo>
                    <a:pt x="762" y="180"/>
                  </a:lnTo>
                  <a:lnTo>
                    <a:pt x="1271" y="100"/>
                  </a:lnTo>
                  <a:lnTo>
                    <a:pt x="1271" y="101"/>
                  </a:lnTo>
                  <a:lnTo>
                    <a:pt x="1274" y="101"/>
                  </a:lnTo>
                  <a:lnTo>
                    <a:pt x="1276" y="100"/>
                  </a:lnTo>
                  <a:lnTo>
                    <a:pt x="1278" y="98"/>
                  </a:lnTo>
                  <a:lnTo>
                    <a:pt x="1276" y="98"/>
                  </a:lnTo>
                  <a:lnTo>
                    <a:pt x="1274" y="98"/>
                  </a:lnTo>
                  <a:lnTo>
                    <a:pt x="1271" y="98"/>
                  </a:lnTo>
                  <a:lnTo>
                    <a:pt x="1271" y="100"/>
                  </a:lnTo>
                  <a:lnTo>
                    <a:pt x="762" y="180"/>
                  </a:lnTo>
                  <a:lnTo>
                    <a:pt x="1286" y="96"/>
                  </a:lnTo>
                  <a:lnTo>
                    <a:pt x="1286" y="98"/>
                  </a:lnTo>
                  <a:lnTo>
                    <a:pt x="1290" y="98"/>
                  </a:lnTo>
                  <a:lnTo>
                    <a:pt x="1292" y="96"/>
                  </a:lnTo>
                  <a:lnTo>
                    <a:pt x="1294" y="94"/>
                  </a:lnTo>
                  <a:lnTo>
                    <a:pt x="1294" y="92"/>
                  </a:lnTo>
                  <a:lnTo>
                    <a:pt x="1292" y="92"/>
                  </a:lnTo>
                  <a:lnTo>
                    <a:pt x="1286" y="96"/>
                  </a:lnTo>
                  <a:lnTo>
                    <a:pt x="762" y="180"/>
                  </a:lnTo>
                  <a:lnTo>
                    <a:pt x="1303" y="105"/>
                  </a:lnTo>
                  <a:lnTo>
                    <a:pt x="1305" y="105"/>
                  </a:lnTo>
                  <a:lnTo>
                    <a:pt x="1307" y="105"/>
                  </a:lnTo>
                  <a:lnTo>
                    <a:pt x="1309" y="103"/>
                  </a:lnTo>
                  <a:lnTo>
                    <a:pt x="1311" y="100"/>
                  </a:lnTo>
                  <a:lnTo>
                    <a:pt x="1309" y="100"/>
                  </a:lnTo>
                  <a:lnTo>
                    <a:pt x="1307" y="100"/>
                  </a:lnTo>
                  <a:lnTo>
                    <a:pt x="1305" y="101"/>
                  </a:lnTo>
                  <a:lnTo>
                    <a:pt x="1303" y="105"/>
                  </a:lnTo>
                  <a:lnTo>
                    <a:pt x="762" y="180"/>
                  </a:lnTo>
                  <a:lnTo>
                    <a:pt x="1346" y="88"/>
                  </a:lnTo>
                  <a:lnTo>
                    <a:pt x="1347" y="90"/>
                  </a:lnTo>
                  <a:lnTo>
                    <a:pt x="1347" y="90"/>
                  </a:lnTo>
                  <a:lnTo>
                    <a:pt x="1351" y="90"/>
                  </a:lnTo>
                  <a:lnTo>
                    <a:pt x="1353" y="88"/>
                  </a:lnTo>
                  <a:lnTo>
                    <a:pt x="1351" y="86"/>
                  </a:lnTo>
                  <a:lnTo>
                    <a:pt x="1349" y="84"/>
                  </a:lnTo>
                  <a:lnTo>
                    <a:pt x="1347" y="86"/>
                  </a:lnTo>
                  <a:lnTo>
                    <a:pt x="1346" y="88"/>
                  </a:lnTo>
                  <a:lnTo>
                    <a:pt x="762" y="180"/>
                  </a:lnTo>
                  <a:lnTo>
                    <a:pt x="1374" y="90"/>
                  </a:lnTo>
                  <a:lnTo>
                    <a:pt x="1370" y="92"/>
                  </a:lnTo>
                  <a:lnTo>
                    <a:pt x="1365" y="96"/>
                  </a:lnTo>
                  <a:lnTo>
                    <a:pt x="1367" y="98"/>
                  </a:lnTo>
                  <a:lnTo>
                    <a:pt x="1372" y="98"/>
                  </a:lnTo>
                  <a:lnTo>
                    <a:pt x="1374" y="94"/>
                  </a:lnTo>
                  <a:lnTo>
                    <a:pt x="1376" y="92"/>
                  </a:lnTo>
                  <a:lnTo>
                    <a:pt x="1374" y="90"/>
                  </a:lnTo>
                  <a:lnTo>
                    <a:pt x="762" y="180"/>
                  </a:lnTo>
                  <a:lnTo>
                    <a:pt x="1407" y="86"/>
                  </a:lnTo>
                  <a:lnTo>
                    <a:pt x="1407" y="88"/>
                  </a:lnTo>
                  <a:lnTo>
                    <a:pt x="1409" y="88"/>
                  </a:lnTo>
                  <a:lnTo>
                    <a:pt x="1415" y="86"/>
                  </a:lnTo>
                  <a:lnTo>
                    <a:pt x="1413" y="84"/>
                  </a:lnTo>
                  <a:lnTo>
                    <a:pt x="1411" y="84"/>
                  </a:lnTo>
                  <a:lnTo>
                    <a:pt x="1409" y="84"/>
                  </a:lnTo>
                  <a:lnTo>
                    <a:pt x="1407" y="86"/>
                  </a:lnTo>
                  <a:lnTo>
                    <a:pt x="762" y="180"/>
                  </a:lnTo>
                  <a:lnTo>
                    <a:pt x="1459" y="78"/>
                  </a:lnTo>
                  <a:lnTo>
                    <a:pt x="1455" y="80"/>
                  </a:lnTo>
                  <a:lnTo>
                    <a:pt x="1451" y="78"/>
                  </a:lnTo>
                  <a:lnTo>
                    <a:pt x="1445" y="80"/>
                  </a:lnTo>
                  <a:lnTo>
                    <a:pt x="1442" y="84"/>
                  </a:lnTo>
                  <a:lnTo>
                    <a:pt x="1440" y="84"/>
                  </a:lnTo>
                  <a:lnTo>
                    <a:pt x="1442" y="86"/>
                  </a:lnTo>
                  <a:lnTo>
                    <a:pt x="1449" y="88"/>
                  </a:lnTo>
                  <a:lnTo>
                    <a:pt x="1455" y="86"/>
                  </a:lnTo>
                  <a:lnTo>
                    <a:pt x="1459" y="84"/>
                  </a:lnTo>
                  <a:lnTo>
                    <a:pt x="1461" y="80"/>
                  </a:lnTo>
                  <a:lnTo>
                    <a:pt x="1459" y="78"/>
                  </a:lnTo>
                  <a:lnTo>
                    <a:pt x="762" y="180"/>
                  </a:lnTo>
                  <a:lnTo>
                    <a:pt x="1480" y="80"/>
                  </a:lnTo>
                  <a:lnTo>
                    <a:pt x="1470" y="84"/>
                  </a:lnTo>
                  <a:lnTo>
                    <a:pt x="1468" y="84"/>
                  </a:lnTo>
                  <a:lnTo>
                    <a:pt x="1470" y="84"/>
                  </a:lnTo>
                  <a:lnTo>
                    <a:pt x="1476" y="86"/>
                  </a:lnTo>
                  <a:lnTo>
                    <a:pt x="1480" y="86"/>
                  </a:lnTo>
                  <a:lnTo>
                    <a:pt x="1482" y="82"/>
                  </a:lnTo>
                  <a:lnTo>
                    <a:pt x="1482" y="80"/>
                  </a:lnTo>
                  <a:lnTo>
                    <a:pt x="1480" y="80"/>
                  </a:lnTo>
                  <a:lnTo>
                    <a:pt x="762" y="180"/>
                  </a:lnTo>
                  <a:lnTo>
                    <a:pt x="1503" y="76"/>
                  </a:lnTo>
                  <a:lnTo>
                    <a:pt x="1497" y="76"/>
                  </a:lnTo>
                  <a:lnTo>
                    <a:pt x="1493" y="80"/>
                  </a:lnTo>
                  <a:lnTo>
                    <a:pt x="1495" y="82"/>
                  </a:lnTo>
                  <a:lnTo>
                    <a:pt x="1499" y="82"/>
                  </a:lnTo>
                  <a:lnTo>
                    <a:pt x="1509" y="80"/>
                  </a:lnTo>
                  <a:lnTo>
                    <a:pt x="1511" y="78"/>
                  </a:lnTo>
                  <a:lnTo>
                    <a:pt x="1513" y="75"/>
                  </a:lnTo>
                  <a:lnTo>
                    <a:pt x="1511" y="75"/>
                  </a:lnTo>
                  <a:lnTo>
                    <a:pt x="1509" y="75"/>
                  </a:lnTo>
                  <a:lnTo>
                    <a:pt x="1503" y="76"/>
                  </a:lnTo>
                  <a:lnTo>
                    <a:pt x="762" y="180"/>
                  </a:lnTo>
                  <a:lnTo>
                    <a:pt x="1584" y="75"/>
                  </a:lnTo>
                  <a:lnTo>
                    <a:pt x="1578" y="75"/>
                  </a:lnTo>
                  <a:lnTo>
                    <a:pt x="1572" y="78"/>
                  </a:lnTo>
                  <a:lnTo>
                    <a:pt x="1574" y="80"/>
                  </a:lnTo>
                  <a:lnTo>
                    <a:pt x="1576" y="80"/>
                  </a:lnTo>
                  <a:lnTo>
                    <a:pt x="1584" y="78"/>
                  </a:lnTo>
                  <a:lnTo>
                    <a:pt x="1587" y="76"/>
                  </a:lnTo>
                  <a:lnTo>
                    <a:pt x="1584" y="75"/>
                  </a:lnTo>
                  <a:lnTo>
                    <a:pt x="762" y="1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5067488" y="347696"/>
              <a:ext cx="4076512" cy="6510304"/>
            </a:xfrm>
            <a:custGeom>
              <a:avLst/>
              <a:gdLst/>
              <a:ahLst/>
              <a:cxnLst>
                <a:cxn ang="0">
                  <a:pos x="621" y="794"/>
                </a:cxn>
                <a:cxn ang="0">
                  <a:pos x="703" y="299"/>
                </a:cxn>
                <a:cxn ang="0">
                  <a:pos x="569" y="435"/>
                </a:cxn>
                <a:cxn ang="0">
                  <a:pos x="292" y="276"/>
                </a:cxn>
                <a:cxn ang="0">
                  <a:pos x="419" y="23"/>
                </a:cxn>
                <a:cxn ang="0">
                  <a:pos x="384" y="80"/>
                </a:cxn>
                <a:cxn ang="0">
                  <a:pos x="724" y="541"/>
                </a:cxn>
                <a:cxn ang="0">
                  <a:pos x="613" y="652"/>
                </a:cxn>
                <a:cxn ang="0">
                  <a:pos x="551" y="710"/>
                </a:cxn>
                <a:cxn ang="0">
                  <a:pos x="676" y="558"/>
                </a:cxn>
                <a:cxn ang="0">
                  <a:pos x="651" y="537"/>
                </a:cxn>
                <a:cxn ang="0">
                  <a:pos x="599" y="574"/>
                </a:cxn>
                <a:cxn ang="0">
                  <a:pos x="646" y="527"/>
                </a:cxn>
                <a:cxn ang="0">
                  <a:pos x="709" y="441"/>
                </a:cxn>
                <a:cxn ang="0">
                  <a:pos x="569" y="593"/>
                </a:cxn>
                <a:cxn ang="0">
                  <a:pos x="682" y="447"/>
                </a:cxn>
                <a:cxn ang="0">
                  <a:pos x="688" y="395"/>
                </a:cxn>
                <a:cxn ang="0">
                  <a:pos x="542" y="545"/>
                </a:cxn>
                <a:cxn ang="0">
                  <a:pos x="450" y="646"/>
                </a:cxn>
                <a:cxn ang="0">
                  <a:pos x="480" y="600"/>
                </a:cxn>
                <a:cxn ang="0">
                  <a:pos x="580" y="479"/>
                </a:cxn>
                <a:cxn ang="0">
                  <a:pos x="649" y="410"/>
                </a:cxn>
                <a:cxn ang="0">
                  <a:pos x="590" y="460"/>
                </a:cxn>
                <a:cxn ang="0">
                  <a:pos x="544" y="504"/>
                </a:cxn>
                <a:cxn ang="0">
                  <a:pos x="628" y="405"/>
                </a:cxn>
                <a:cxn ang="0">
                  <a:pos x="692" y="335"/>
                </a:cxn>
                <a:cxn ang="0">
                  <a:pos x="663" y="353"/>
                </a:cxn>
                <a:cxn ang="0">
                  <a:pos x="425" y="608"/>
                </a:cxn>
                <a:cxn ang="0">
                  <a:pos x="286" y="758"/>
                </a:cxn>
                <a:cxn ang="0">
                  <a:pos x="192" y="865"/>
                </a:cxn>
                <a:cxn ang="0">
                  <a:pos x="48" y="931"/>
                </a:cxn>
                <a:cxn ang="0">
                  <a:pos x="62" y="842"/>
                </a:cxn>
                <a:cxn ang="0">
                  <a:pos x="56" y="810"/>
                </a:cxn>
                <a:cxn ang="0">
                  <a:pos x="35" y="863"/>
                </a:cxn>
                <a:cxn ang="0">
                  <a:pos x="469" y="1057"/>
                </a:cxn>
                <a:cxn ang="0">
                  <a:pos x="592" y="902"/>
                </a:cxn>
                <a:cxn ang="0">
                  <a:pos x="663" y="817"/>
                </a:cxn>
                <a:cxn ang="0">
                  <a:pos x="676" y="767"/>
                </a:cxn>
                <a:cxn ang="0">
                  <a:pos x="688" y="737"/>
                </a:cxn>
                <a:cxn ang="0">
                  <a:pos x="507" y="915"/>
                </a:cxn>
                <a:cxn ang="0">
                  <a:pos x="425" y="988"/>
                </a:cxn>
                <a:cxn ang="0">
                  <a:pos x="475" y="879"/>
                </a:cxn>
                <a:cxn ang="0">
                  <a:pos x="622" y="716"/>
                </a:cxn>
                <a:cxn ang="0">
                  <a:pos x="557" y="779"/>
                </a:cxn>
                <a:cxn ang="0">
                  <a:pos x="538" y="787"/>
                </a:cxn>
                <a:cxn ang="0">
                  <a:pos x="701" y="587"/>
                </a:cxn>
                <a:cxn ang="0">
                  <a:pos x="532" y="775"/>
                </a:cxn>
                <a:cxn ang="0">
                  <a:pos x="546" y="737"/>
                </a:cxn>
                <a:cxn ang="0">
                  <a:pos x="569" y="614"/>
                </a:cxn>
                <a:cxn ang="0">
                  <a:pos x="382" y="675"/>
                </a:cxn>
                <a:cxn ang="0">
                  <a:pos x="323" y="756"/>
                </a:cxn>
                <a:cxn ang="0">
                  <a:pos x="210" y="879"/>
                </a:cxn>
                <a:cxn ang="0">
                  <a:pos x="455" y="583"/>
                </a:cxn>
                <a:cxn ang="0">
                  <a:pos x="384" y="681"/>
                </a:cxn>
                <a:cxn ang="0">
                  <a:pos x="488" y="861"/>
                </a:cxn>
                <a:cxn ang="0">
                  <a:pos x="478" y="867"/>
                </a:cxn>
                <a:cxn ang="0">
                  <a:pos x="108" y="614"/>
                </a:cxn>
                <a:cxn ang="0">
                  <a:pos x="141" y="531"/>
                </a:cxn>
                <a:cxn ang="0">
                  <a:pos x="237" y="395"/>
                </a:cxn>
                <a:cxn ang="0">
                  <a:pos x="194" y="441"/>
                </a:cxn>
                <a:cxn ang="0">
                  <a:pos x="100" y="591"/>
                </a:cxn>
              </a:cxnLst>
              <a:rect l="0" t="0" r="0" b="0"/>
              <a:pathLst>
                <a:path w="724" h="1086">
                  <a:moveTo>
                    <a:pt x="619" y="794"/>
                  </a:moveTo>
                  <a:lnTo>
                    <a:pt x="613" y="802"/>
                  </a:lnTo>
                  <a:lnTo>
                    <a:pt x="603" y="810"/>
                  </a:lnTo>
                  <a:lnTo>
                    <a:pt x="594" y="825"/>
                  </a:lnTo>
                  <a:lnTo>
                    <a:pt x="528" y="898"/>
                  </a:lnTo>
                  <a:lnTo>
                    <a:pt x="540" y="888"/>
                  </a:lnTo>
                  <a:lnTo>
                    <a:pt x="580" y="846"/>
                  </a:lnTo>
                  <a:lnTo>
                    <a:pt x="617" y="804"/>
                  </a:lnTo>
                  <a:lnTo>
                    <a:pt x="630" y="789"/>
                  </a:lnTo>
                  <a:lnTo>
                    <a:pt x="651" y="764"/>
                  </a:lnTo>
                  <a:lnTo>
                    <a:pt x="646" y="769"/>
                  </a:lnTo>
                  <a:lnTo>
                    <a:pt x="636" y="777"/>
                  </a:lnTo>
                  <a:lnTo>
                    <a:pt x="626" y="787"/>
                  </a:lnTo>
                  <a:lnTo>
                    <a:pt x="621" y="794"/>
                  </a:lnTo>
                  <a:lnTo>
                    <a:pt x="619" y="794"/>
                  </a:lnTo>
                  <a:lnTo>
                    <a:pt x="523" y="491"/>
                  </a:lnTo>
                  <a:lnTo>
                    <a:pt x="561" y="449"/>
                  </a:lnTo>
                  <a:lnTo>
                    <a:pt x="605" y="399"/>
                  </a:lnTo>
                  <a:lnTo>
                    <a:pt x="622" y="383"/>
                  </a:lnTo>
                  <a:lnTo>
                    <a:pt x="636" y="372"/>
                  </a:lnTo>
                  <a:lnTo>
                    <a:pt x="640" y="364"/>
                  </a:lnTo>
                  <a:lnTo>
                    <a:pt x="646" y="359"/>
                  </a:lnTo>
                  <a:lnTo>
                    <a:pt x="657" y="347"/>
                  </a:lnTo>
                  <a:lnTo>
                    <a:pt x="667" y="335"/>
                  </a:lnTo>
                  <a:lnTo>
                    <a:pt x="688" y="316"/>
                  </a:lnTo>
                  <a:lnTo>
                    <a:pt x="697" y="305"/>
                  </a:lnTo>
                  <a:lnTo>
                    <a:pt x="703" y="301"/>
                  </a:lnTo>
                  <a:lnTo>
                    <a:pt x="703" y="299"/>
                  </a:lnTo>
                  <a:lnTo>
                    <a:pt x="701" y="297"/>
                  </a:lnTo>
                  <a:lnTo>
                    <a:pt x="699" y="299"/>
                  </a:lnTo>
                  <a:lnTo>
                    <a:pt x="694" y="303"/>
                  </a:lnTo>
                  <a:lnTo>
                    <a:pt x="690" y="307"/>
                  </a:lnTo>
                  <a:lnTo>
                    <a:pt x="682" y="314"/>
                  </a:lnTo>
                  <a:lnTo>
                    <a:pt x="676" y="322"/>
                  </a:lnTo>
                  <a:lnTo>
                    <a:pt x="667" y="328"/>
                  </a:lnTo>
                  <a:lnTo>
                    <a:pt x="661" y="334"/>
                  </a:lnTo>
                  <a:lnTo>
                    <a:pt x="657" y="339"/>
                  </a:lnTo>
                  <a:lnTo>
                    <a:pt x="651" y="347"/>
                  </a:lnTo>
                  <a:lnTo>
                    <a:pt x="634" y="364"/>
                  </a:lnTo>
                  <a:lnTo>
                    <a:pt x="626" y="376"/>
                  </a:lnTo>
                  <a:lnTo>
                    <a:pt x="594" y="408"/>
                  </a:lnTo>
                  <a:lnTo>
                    <a:pt x="569" y="435"/>
                  </a:lnTo>
                  <a:lnTo>
                    <a:pt x="551" y="454"/>
                  </a:lnTo>
                  <a:lnTo>
                    <a:pt x="540" y="464"/>
                  </a:lnTo>
                  <a:lnTo>
                    <a:pt x="532" y="474"/>
                  </a:lnTo>
                  <a:lnTo>
                    <a:pt x="528" y="479"/>
                  </a:lnTo>
                  <a:lnTo>
                    <a:pt x="525" y="481"/>
                  </a:lnTo>
                  <a:lnTo>
                    <a:pt x="511" y="499"/>
                  </a:lnTo>
                  <a:lnTo>
                    <a:pt x="488" y="522"/>
                  </a:lnTo>
                  <a:lnTo>
                    <a:pt x="523" y="491"/>
                  </a:lnTo>
                  <a:lnTo>
                    <a:pt x="619" y="794"/>
                  </a:lnTo>
                  <a:lnTo>
                    <a:pt x="310" y="249"/>
                  </a:lnTo>
                  <a:lnTo>
                    <a:pt x="329" y="215"/>
                  </a:lnTo>
                  <a:lnTo>
                    <a:pt x="310" y="239"/>
                  </a:lnTo>
                  <a:lnTo>
                    <a:pt x="300" y="257"/>
                  </a:lnTo>
                  <a:lnTo>
                    <a:pt x="292" y="276"/>
                  </a:lnTo>
                  <a:lnTo>
                    <a:pt x="302" y="263"/>
                  </a:lnTo>
                  <a:lnTo>
                    <a:pt x="306" y="257"/>
                  </a:lnTo>
                  <a:lnTo>
                    <a:pt x="310" y="249"/>
                  </a:lnTo>
                  <a:lnTo>
                    <a:pt x="619" y="794"/>
                  </a:lnTo>
                  <a:lnTo>
                    <a:pt x="394" y="71"/>
                  </a:lnTo>
                  <a:lnTo>
                    <a:pt x="398" y="67"/>
                  </a:lnTo>
                  <a:lnTo>
                    <a:pt x="402" y="61"/>
                  </a:lnTo>
                  <a:lnTo>
                    <a:pt x="406" y="51"/>
                  </a:lnTo>
                  <a:lnTo>
                    <a:pt x="409" y="44"/>
                  </a:lnTo>
                  <a:lnTo>
                    <a:pt x="413" y="40"/>
                  </a:lnTo>
                  <a:lnTo>
                    <a:pt x="419" y="36"/>
                  </a:lnTo>
                  <a:lnTo>
                    <a:pt x="421" y="30"/>
                  </a:lnTo>
                  <a:lnTo>
                    <a:pt x="417" y="32"/>
                  </a:lnTo>
                  <a:lnTo>
                    <a:pt x="419" y="23"/>
                  </a:lnTo>
                  <a:lnTo>
                    <a:pt x="425" y="7"/>
                  </a:lnTo>
                  <a:lnTo>
                    <a:pt x="429" y="0"/>
                  </a:lnTo>
                  <a:lnTo>
                    <a:pt x="427" y="1"/>
                  </a:lnTo>
                  <a:lnTo>
                    <a:pt x="417" y="13"/>
                  </a:lnTo>
                  <a:lnTo>
                    <a:pt x="413" y="19"/>
                  </a:lnTo>
                  <a:lnTo>
                    <a:pt x="413" y="13"/>
                  </a:lnTo>
                  <a:lnTo>
                    <a:pt x="406" y="21"/>
                  </a:lnTo>
                  <a:lnTo>
                    <a:pt x="398" y="28"/>
                  </a:lnTo>
                  <a:lnTo>
                    <a:pt x="390" y="36"/>
                  </a:lnTo>
                  <a:lnTo>
                    <a:pt x="386" y="40"/>
                  </a:lnTo>
                  <a:lnTo>
                    <a:pt x="386" y="44"/>
                  </a:lnTo>
                  <a:lnTo>
                    <a:pt x="384" y="53"/>
                  </a:lnTo>
                  <a:lnTo>
                    <a:pt x="382" y="69"/>
                  </a:lnTo>
                  <a:lnTo>
                    <a:pt x="384" y="80"/>
                  </a:lnTo>
                  <a:lnTo>
                    <a:pt x="386" y="78"/>
                  </a:lnTo>
                  <a:lnTo>
                    <a:pt x="394" y="71"/>
                  </a:lnTo>
                  <a:lnTo>
                    <a:pt x="619" y="794"/>
                  </a:lnTo>
                  <a:lnTo>
                    <a:pt x="561" y="719"/>
                  </a:lnTo>
                  <a:lnTo>
                    <a:pt x="574" y="704"/>
                  </a:lnTo>
                  <a:lnTo>
                    <a:pt x="590" y="685"/>
                  </a:lnTo>
                  <a:lnTo>
                    <a:pt x="605" y="669"/>
                  </a:lnTo>
                  <a:lnTo>
                    <a:pt x="619" y="654"/>
                  </a:lnTo>
                  <a:lnTo>
                    <a:pt x="653" y="618"/>
                  </a:lnTo>
                  <a:lnTo>
                    <a:pt x="670" y="600"/>
                  </a:lnTo>
                  <a:lnTo>
                    <a:pt x="690" y="577"/>
                  </a:lnTo>
                  <a:lnTo>
                    <a:pt x="701" y="564"/>
                  </a:lnTo>
                  <a:lnTo>
                    <a:pt x="709" y="556"/>
                  </a:lnTo>
                  <a:lnTo>
                    <a:pt x="724" y="541"/>
                  </a:lnTo>
                  <a:lnTo>
                    <a:pt x="724" y="531"/>
                  </a:lnTo>
                  <a:lnTo>
                    <a:pt x="722" y="535"/>
                  </a:lnTo>
                  <a:lnTo>
                    <a:pt x="711" y="547"/>
                  </a:lnTo>
                  <a:lnTo>
                    <a:pt x="703" y="554"/>
                  </a:lnTo>
                  <a:lnTo>
                    <a:pt x="699" y="558"/>
                  </a:lnTo>
                  <a:lnTo>
                    <a:pt x="695" y="566"/>
                  </a:lnTo>
                  <a:lnTo>
                    <a:pt x="684" y="577"/>
                  </a:lnTo>
                  <a:lnTo>
                    <a:pt x="665" y="598"/>
                  </a:lnTo>
                  <a:lnTo>
                    <a:pt x="647" y="618"/>
                  </a:lnTo>
                  <a:lnTo>
                    <a:pt x="636" y="631"/>
                  </a:lnTo>
                  <a:lnTo>
                    <a:pt x="630" y="637"/>
                  </a:lnTo>
                  <a:lnTo>
                    <a:pt x="624" y="643"/>
                  </a:lnTo>
                  <a:lnTo>
                    <a:pt x="619" y="646"/>
                  </a:lnTo>
                  <a:lnTo>
                    <a:pt x="613" y="652"/>
                  </a:lnTo>
                  <a:lnTo>
                    <a:pt x="603" y="664"/>
                  </a:lnTo>
                  <a:lnTo>
                    <a:pt x="594" y="675"/>
                  </a:lnTo>
                  <a:lnTo>
                    <a:pt x="582" y="687"/>
                  </a:lnTo>
                  <a:lnTo>
                    <a:pt x="565" y="702"/>
                  </a:lnTo>
                  <a:lnTo>
                    <a:pt x="555" y="712"/>
                  </a:lnTo>
                  <a:lnTo>
                    <a:pt x="550" y="717"/>
                  </a:lnTo>
                  <a:lnTo>
                    <a:pt x="546" y="721"/>
                  </a:lnTo>
                  <a:lnTo>
                    <a:pt x="544" y="723"/>
                  </a:lnTo>
                  <a:lnTo>
                    <a:pt x="538" y="731"/>
                  </a:lnTo>
                  <a:lnTo>
                    <a:pt x="532" y="737"/>
                  </a:lnTo>
                  <a:lnTo>
                    <a:pt x="534" y="733"/>
                  </a:lnTo>
                  <a:lnTo>
                    <a:pt x="538" y="727"/>
                  </a:lnTo>
                  <a:lnTo>
                    <a:pt x="544" y="719"/>
                  </a:lnTo>
                  <a:lnTo>
                    <a:pt x="551" y="710"/>
                  </a:lnTo>
                  <a:lnTo>
                    <a:pt x="565" y="696"/>
                  </a:lnTo>
                  <a:lnTo>
                    <a:pt x="574" y="681"/>
                  </a:lnTo>
                  <a:lnTo>
                    <a:pt x="580" y="673"/>
                  </a:lnTo>
                  <a:lnTo>
                    <a:pt x="588" y="664"/>
                  </a:lnTo>
                  <a:lnTo>
                    <a:pt x="601" y="645"/>
                  </a:lnTo>
                  <a:lnTo>
                    <a:pt x="617" y="629"/>
                  </a:lnTo>
                  <a:lnTo>
                    <a:pt x="634" y="606"/>
                  </a:lnTo>
                  <a:lnTo>
                    <a:pt x="655" y="587"/>
                  </a:lnTo>
                  <a:lnTo>
                    <a:pt x="682" y="558"/>
                  </a:lnTo>
                  <a:lnTo>
                    <a:pt x="724" y="512"/>
                  </a:lnTo>
                  <a:lnTo>
                    <a:pt x="724" y="504"/>
                  </a:lnTo>
                  <a:lnTo>
                    <a:pt x="713" y="518"/>
                  </a:lnTo>
                  <a:lnTo>
                    <a:pt x="697" y="531"/>
                  </a:lnTo>
                  <a:lnTo>
                    <a:pt x="676" y="558"/>
                  </a:lnTo>
                  <a:lnTo>
                    <a:pt x="678" y="552"/>
                  </a:lnTo>
                  <a:lnTo>
                    <a:pt x="682" y="545"/>
                  </a:lnTo>
                  <a:lnTo>
                    <a:pt x="699" y="524"/>
                  </a:lnTo>
                  <a:lnTo>
                    <a:pt x="724" y="499"/>
                  </a:lnTo>
                  <a:lnTo>
                    <a:pt x="724" y="460"/>
                  </a:lnTo>
                  <a:lnTo>
                    <a:pt x="718" y="468"/>
                  </a:lnTo>
                  <a:lnTo>
                    <a:pt x="705" y="479"/>
                  </a:lnTo>
                  <a:lnTo>
                    <a:pt x="695" y="489"/>
                  </a:lnTo>
                  <a:lnTo>
                    <a:pt x="690" y="497"/>
                  </a:lnTo>
                  <a:lnTo>
                    <a:pt x="676" y="508"/>
                  </a:lnTo>
                  <a:lnTo>
                    <a:pt x="663" y="518"/>
                  </a:lnTo>
                  <a:lnTo>
                    <a:pt x="659" y="524"/>
                  </a:lnTo>
                  <a:lnTo>
                    <a:pt x="655" y="531"/>
                  </a:lnTo>
                  <a:lnTo>
                    <a:pt x="651" y="537"/>
                  </a:lnTo>
                  <a:lnTo>
                    <a:pt x="646" y="541"/>
                  </a:lnTo>
                  <a:lnTo>
                    <a:pt x="642" y="547"/>
                  </a:lnTo>
                  <a:lnTo>
                    <a:pt x="638" y="552"/>
                  </a:lnTo>
                  <a:lnTo>
                    <a:pt x="624" y="564"/>
                  </a:lnTo>
                  <a:lnTo>
                    <a:pt x="611" y="575"/>
                  </a:lnTo>
                  <a:lnTo>
                    <a:pt x="605" y="579"/>
                  </a:lnTo>
                  <a:lnTo>
                    <a:pt x="599" y="585"/>
                  </a:lnTo>
                  <a:lnTo>
                    <a:pt x="598" y="587"/>
                  </a:lnTo>
                  <a:lnTo>
                    <a:pt x="594" y="583"/>
                  </a:lnTo>
                  <a:lnTo>
                    <a:pt x="594" y="581"/>
                  </a:lnTo>
                  <a:lnTo>
                    <a:pt x="594" y="577"/>
                  </a:lnTo>
                  <a:lnTo>
                    <a:pt x="598" y="574"/>
                  </a:lnTo>
                  <a:lnTo>
                    <a:pt x="598" y="572"/>
                  </a:lnTo>
                  <a:lnTo>
                    <a:pt x="599" y="574"/>
                  </a:lnTo>
                  <a:lnTo>
                    <a:pt x="601" y="574"/>
                  </a:lnTo>
                  <a:lnTo>
                    <a:pt x="605" y="570"/>
                  </a:lnTo>
                  <a:lnTo>
                    <a:pt x="611" y="564"/>
                  </a:lnTo>
                  <a:lnTo>
                    <a:pt x="615" y="558"/>
                  </a:lnTo>
                  <a:lnTo>
                    <a:pt x="617" y="550"/>
                  </a:lnTo>
                  <a:lnTo>
                    <a:pt x="617" y="547"/>
                  </a:lnTo>
                  <a:lnTo>
                    <a:pt x="619" y="549"/>
                  </a:lnTo>
                  <a:lnTo>
                    <a:pt x="617" y="558"/>
                  </a:lnTo>
                  <a:lnTo>
                    <a:pt x="615" y="566"/>
                  </a:lnTo>
                  <a:lnTo>
                    <a:pt x="622" y="554"/>
                  </a:lnTo>
                  <a:lnTo>
                    <a:pt x="626" y="543"/>
                  </a:lnTo>
                  <a:lnTo>
                    <a:pt x="632" y="537"/>
                  </a:lnTo>
                  <a:lnTo>
                    <a:pt x="638" y="531"/>
                  </a:lnTo>
                  <a:lnTo>
                    <a:pt x="646" y="527"/>
                  </a:lnTo>
                  <a:lnTo>
                    <a:pt x="649" y="524"/>
                  </a:lnTo>
                  <a:lnTo>
                    <a:pt x="653" y="516"/>
                  </a:lnTo>
                  <a:lnTo>
                    <a:pt x="676" y="491"/>
                  </a:lnTo>
                  <a:lnTo>
                    <a:pt x="684" y="479"/>
                  </a:lnTo>
                  <a:lnTo>
                    <a:pt x="692" y="470"/>
                  </a:lnTo>
                  <a:lnTo>
                    <a:pt x="697" y="466"/>
                  </a:lnTo>
                  <a:lnTo>
                    <a:pt x="701" y="462"/>
                  </a:lnTo>
                  <a:lnTo>
                    <a:pt x="709" y="451"/>
                  </a:lnTo>
                  <a:lnTo>
                    <a:pt x="717" y="443"/>
                  </a:lnTo>
                  <a:lnTo>
                    <a:pt x="724" y="435"/>
                  </a:lnTo>
                  <a:lnTo>
                    <a:pt x="724" y="426"/>
                  </a:lnTo>
                  <a:lnTo>
                    <a:pt x="722" y="428"/>
                  </a:lnTo>
                  <a:lnTo>
                    <a:pt x="715" y="433"/>
                  </a:lnTo>
                  <a:lnTo>
                    <a:pt x="709" y="441"/>
                  </a:lnTo>
                  <a:lnTo>
                    <a:pt x="703" y="449"/>
                  </a:lnTo>
                  <a:lnTo>
                    <a:pt x="692" y="462"/>
                  </a:lnTo>
                  <a:lnTo>
                    <a:pt x="665" y="491"/>
                  </a:lnTo>
                  <a:lnTo>
                    <a:pt x="653" y="506"/>
                  </a:lnTo>
                  <a:lnTo>
                    <a:pt x="640" y="520"/>
                  </a:lnTo>
                  <a:lnTo>
                    <a:pt x="624" y="537"/>
                  </a:lnTo>
                  <a:lnTo>
                    <a:pt x="599" y="554"/>
                  </a:lnTo>
                  <a:lnTo>
                    <a:pt x="598" y="556"/>
                  </a:lnTo>
                  <a:lnTo>
                    <a:pt x="598" y="558"/>
                  </a:lnTo>
                  <a:lnTo>
                    <a:pt x="598" y="562"/>
                  </a:lnTo>
                  <a:lnTo>
                    <a:pt x="594" y="570"/>
                  </a:lnTo>
                  <a:lnTo>
                    <a:pt x="574" y="589"/>
                  </a:lnTo>
                  <a:lnTo>
                    <a:pt x="571" y="593"/>
                  </a:lnTo>
                  <a:lnTo>
                    <a:pt x="569" y="593"/>
                  </a:lnTo>
                  <a:lnTo>
                    <a:pt x="569" y="591"/>
                  </a:lnTo>
                  <a:lnTo>
                    <a:pt x="573" y="574"/>
                  </a:lnTo>
                  <a:lnTo>
                    <a:pt x="567" y="579"/>
                  </a:lnTo>
                  <a:lnTo>
                    <a:pt x="550" y="598"/>
                  </a:lnTo>
                  <a:lnTo>
                    <a:pt x="548" y="598"/>
                  </a:lnTo>
                  <a:lnTo>
                    <a:pt x="546" y="598"/>
                  </a:lnTo>
                  <a:lnTo>
                    <a:pt x="546" y="597"/>
                  </a:lnTo>
                  <a:lnTo>
                    <a:pt x="555" y="579"/>
                  </a:lnTo>
                  <a:lnTo>
                    <a:pt x="571" y="562"/>
                  </a:lnTo>
                  <a:lnTo>
                    <a:pt x="598" y="537"/>
                  </a:lnTo>
                  <a:lnTo>
                    <a:pt x="622" y="508"/>
                  </a:lnTo>
                  <a:lnTo>
                    <a:pt x="651" y="479"/>
                  </a:lnTo>
                  <a:lnTo>
                    <a:pt x="667" y="466"/>
                  </a:lnTo>
                  <a:lnTo>
                    <a:pt x="682" y="447"/>
                  </a:lnTo>
                  <a:lnTo>
                    <a:pt x="694" y="430"/>
                  </a:lnTo>
                  <a:lnTo>
                    <a:pt x="690" y="433"/>
                  </a:lnTo>
                  <a:lnTo>
                    <a:pt x="684" y="439"/>
                  </a:lnTo>
                  <a:lnTo>
                    <a:pt x="680" y="443"/>
                  </a:lnTo>
                  <a:lnTo>
                    <a:pt x="653" y="472"/>
                  </a:lnTo>
                  <a:lnTo>
                    <a:pt x="655" y="468"/>
                  </a:lnTo>
                  <a:lnTo>
                    <a:pt x="661" y="456"/>
                  </a:lnTo>
                  <a:lnTo>
                    <a:pt x="669" y="443"/>
                  </a:lnTo>
                  <a:lnTo>
                    <a:pt x="684" y="426"/>
                  </a:lnTo>
                  <a:lnTo>
                    <a:pt x="697" y="403"/>
                  </a:lnTo>
                  <a:lnTo>
                    <a:pt x="724" y="374"/>
                  </a:lnTo>
                  <a:lnTo>
                    <a:pt x="724" y="360"/>
                  </a:lnTo>
                  <a:lnTo>
                    <a:pt x="705" y="378"/>
                  </a:lnTo>
                  <a:lnTo>
                    <a:pt x="688" y="395"/>
                  </a:lnTo>
                  <a:lnTo>
                    <a:pt x="670" y="414"/>
                  </a:lnTo>
                  <a:lnTo>
                    <a:pt x="659" y="426"/>
                  </a:lnTo>
                  <a:lnTo>
                    <a:pt x="646" y="435"/>
                  </a:lnTo>
                  <a:lnTo>
                    <a:pt x="638" y="437"/>
                  </a:lnTo>
                  <a:lnTo>
                    <a:pt x="634" y="441"/>
                  </a:lnTo>
                  <a:lnTo>
                    <a:pt x="628" y="445"/>
                  </a:lnTo>
                  <a:lnTo>
                    <a:pt x="622" y="454"/>
                  </a:lnTo>
                  <a:lnTo>
                    <a:pt x="622" y="460"/>
                  </a:lnTo>
                  <a:lnTo>
                    <a:pt x="619" y="464"/>
                  </a:lnTo>
                  <a:lnTo>
                    <a:pt x="615" y="466"/>
                  </a:lnTo>
                  <a:lnTo>
                    <a:pt x="584" y="497"/>
                  </a:lnTo>
                  <a:lnTo>
                    <a:pt x="561" y="520"/>
                  </a:lnTo>
                  <a:lnTo>
                    <a:pt x="550" y="535"/>
                  </a:lnTo>
                  <a:lnTo>
                    <a:pt x="542" y="545"/>
                  </a:lnTo>
                  <a:lnTo>
                    <a:pt x="536" y="554"/>
                  </a:lnTo>
                  <a:lnTo>
                    <a:pt x="525" y="564"/>
                  </a:lnTo>
                  <a:lnTo>
                    <a:pt x="513" y="575"/>
                  </a:lnTo>
                  <a:lnTo>
                    <a:pt x="507" y="581"/>
                  </a:lnTo>
                  <a:lnTo>
                    <a:pt x="505" y="585"/>
                  </a:lnTo>
                  <a:lnTo>
                    <a:pt x="502" y="589"/>
                  </a:lnTo>
                  <a:lnTo>
                    <a:pt x="492" y="593"/>
                  </a:lnTo>
                  <a:lnTo>
                    <a:pt x="488" y="597"/>
                  </a:lnTo>
                  <a:lnTo>
                    <a:pt x="486" y="602"/>
                  </a:lnTo>
                  <a:lnTo>
                    <a:pt x="478" y="610"/>
                  </a:lnTo>
                  <a:lnTo>
                    <a:pt x="471" y="620"/>
                  </a:lnTo>
                  <a:lnTo>
                    <a:pt x="461" y="629"/>
                  </a:lnTo>
                  <a:lnTo>
                    <a:pt x="454" y="641"/>
                  </a:lnTo>
                  <a:lnTo>
                    <a:pt x="450" y="646"/>
                  </a:lnTo>
                  <a:lnTo>
                    <a:pt x="448" y="652"/>
                  </a:lnTo>
                  <a:lnTo>
                    <a:pt x="446" y="654"/>
                  </a:lnTo>
                  <a:lnTo>
                    <a:pt x="442" y="656"/>
                  </a:lnTo>
                  <a:lnTo>
                    <a:pt x="425" y="675"/>
                  </a:lnTo>
                  <a:lnTo>
                    <a:pt x="388" y="716"/>
                  </a:lnTo>
                  <a:lnTo>
                    <a:pt x="392" y="710"/>
                  </a:lnTo>
                  <a:lnTo>
                    <a:pt x="404" y="694"/>
                  </a:lnTo>
                  <a:lnTo>
                    <a:pt x="415" y="679"/>
                  </a:lnTo>
                  <a:lnTo>
                    <a:pt x="427" y="666"/>
                  </a:lnTo>
                  <a:lnTo>
                    <a:pt x="444" y="646"/>
                  </a:lnTo>
                  <a:lnTo>
                    <a:pt x="455" y="627"/>
                  </a:lnTo>
                  <a:lnTo>
                    <a:pt x="465" y="616"/>
                  </a:lnTo>
                  <a:lnTo>
                    <a:pt x="475" y="604"/>
                  </a:lnTo>
                  <a:lnTo>
                    <a:pt x="480" y="600"/>
                  </a:lnTo>
                  <a:lnTo>
                    <a:pt x="480" y="598"/>
                  </a:lnTo>
                  <a:lnTo>
                    <a:pt x="480" y="597"/>
                  </a:lnTo>
                  <a:lnTo>
                    <a:pt x="480" y="593"/>
                  </a:lnTo>
                  <a:lnTo>
                    <a:pt x="484" y="587"/>
                  </a:lnTo>
                  <a:lnTo>
                    <a:pt x="492" y="579"/>
                  </a:lnTo>
                  <a:lnTo>
                    <a:pt x="500" y="572"/>
                  </a:lnTo>
                  <a:lnTo>
                    <a:pt x="519" y="552"/>
                  </a:lnTo>
                  <a:lnTo>
                    <a:pt x="538" y="531"/>
                  </a:lnTo>
                  <a:lnTo>
                    <a:pt x="550" y="520"/>
                  </a:lnTo>
                  <a:lnTo>
                    <a:pt x="559" y="508"/>
                  </a:lnTo>
                  <a:lnTo>
                    <a:pt x="565" y="501"/>
                  </a:lnTo>
                  <a:lnTo>
                    <a:pt x="573" y="489"/>
                  </a:lnTo>
                  <a:lnTo>
                    <a:pt x="576" y="483"/>
                  </a:lnTo>
                  <a:lnTo>
                    <a:pt x="580" y="479"/>
                  </a:lnTo>
                  <a:lnTo>
                    <a:pt x="584" y="476"/>
                  </a:lnTo>
                  <a:lnTo>
                    <a:pt x="586" y="474"/>
                  </a:lnTo>
                  <a:lnTo>
                    <a:pt x="590" y="470"/>
                  </a:lnTo>
                  <a:lnTo>
                    <a:pt x="596" y="466"/>
                  </a:lnTo>
                  <a:lnTo>
                    <a:pt x="601" y="462"/>
                  </a:lnTo>
                  <a:lnTo>
                    <a:pt x="605" y="460"/>
                  </a:lnTo>
                  <a:lnTo>
                    <a:pt x="611" y="451"/>
                  </a:lnTo>
                  <a:lnTo>
                    <a:pt x="617" y="443"/>
                  </a:lnTo>
                  <a:lnTo>
                    <a:pt x="622" y="439"/>
                  </a:lnTo>
                  <a:lnTo>
                    <a:pt x="624" y="437"/>
                  </a:lnTo>
                  <a:lnTo>
                    <a:pt x="632" y="431"/>
                  </a:lnTo>
                  <a:lnTo>
                    <a:pt x="636" y="426"/>
                  </a:lnTo>
                  <a:lnTo>
                    <a:pt x="640" y="418"/>
                  </a:lnTo>
                  <a:lnTo>
                    <a:pt x="649" y="410"/>
                  </a:lnTo>
                  <a:lnTo>
                    <a:pt x="657" y="403"/>
                  </a:lnTo>
                  <a:lnTo>
                    <a:pt x="663" y="397"/>
                  </a:lnTo>
                  <a:lnTo>
                    <a:pt x="669" y="385"/>
                  </a:lnTo>
                  <a:lnTo>
                    <a:pt x="676" y="370"/>
                  </a:lnTo>
                  <a:lnTo>
                    <a:pt x="672" y="380"/>
                  </a:lnTo>
                  <a:lnTo>
                    <a:pt x="669" y="383"/>
                  </a:lnTo>
                  <a:lnTo>
                    <a:pt x="665" y="387"/>
                  </a:lnTo>
                  <a:lnTo>
                    <a:pt x="657" y="393"/>
                  </a:lnTo>
                  <a:lnTo>
                    <a:pt x="634" y="416"/>
                  </a:lnTo>
                  <a:lnTo>
                    <a:pt x="626" y="426"/>
                  </a:lnTo>
                  <a:lnTo>
                    <a:pt x="621" y="437"/>
                  </a:lnTo>
                  <a:lnTo>
                    <a:pt x="607" y="445"/>
                  </a:lnTo>
                  <a:lnTo>
                    <a:pt x="596" y="458"/>
                  </a:lnTo>
                  <a:lnTo>
                    <a:pt x="590" y="460"/>
                  </a:lnTo>
                  <a:lnTo>
                    <a:pt x="588" y="460"/>
                  </a:lnTo>
                  <a:lnTo>
                    <a:pt x="571" y="481"/>
                  </a:lnTo>
                  <a:lnTo>
                    <a:pt x="551" y="504"/>
                  </a:lnTo>
                  <a:lnTo>
                    <a:pt x="534" y="526"/>
                  </a:lnTo>
                  <a:lnTo>
                    <a:pt x="515" y="547"/>
                  </a:lnTo>
                  <a:lnTo>
                    <a:pt x="500" y="564"/>
                  </a:lnTo>
                  <a:lnTo>
                    <a:pt x="484" y="581"/>
                  </a:lnTo>
                  <a:lnTo>
                    <a:pt x="457" y="610"/>
                  </a:lnTo>
                  <a:lnTo>
                    <a:pt x="450" y="618"/>
                  </a:lnTo>
                  <a:lnTo>
                    <a:pt x="440" y="623"/>
                  </a:lnTo>
                  <a:lnTo>
                    <a:pt x="448" y="618"/>
                  </a:lnTo>
                  <a:lnTo>
                    <a:pt x="469" y="591"/>
                  </a:lnTo>
                  <a:lnTo>
                    <a:pt x="503" y="554"/>
                  </a:lnTo>
                  <a:lnTo>
                    <a:pt x="544" y="504"/>
                  </a:lnTo>
                  <a:lnTo>
                    <a:pt x="561" y="485"/>
                  </a:lnTo>
                  <a:lnTo>
                    <a:pt x="567" y="479"/>
                  </a:lnTo>
                  <a:lnTo>
                    <a:pt x="574" y="462"/>
                  </a:lnTo>
                  <a:lnTo>
                    <a:pt x="561" y="470"/>
                  </a:lnTo>
                  <a:lnTo>
                    <a:pt x="563" y="468"/>
                  </a:lnTo>
                  <a:lnTo>
                    <a:pt x="567" y="462"/>
                  </a:lnTo>
                  <a:lnTo>
                    <a:pt x="582" y="445"/>
                  </a:lnTo>
                  <a:lnTo>
                    <a:pt x="607" y="420"/>
                  </a:lnTo>
                  <a:lnTo>
                    <a:pt x="611" y="418"/>
                  </a:lnTo>
                  <a:lnTo>
                    <a:pt x="617" y="416"/>
                  </a:lnTo>
                  <a:lnTo>
                    <a:pt x="621" y="412"/>
                  </a:lnTo>
                  <a:lnTo>
                    <a:pt x="621" y="410"/>
                  </a:lnTo>
                  <a:lnTo>
                    <a:pt x="624" y="406"/>
                  </a:lnTo>
                  <a:lnTo>
                    <a:pt x="628" y="405"/>
                  </a:lnTo>
                  <a:lnTo>
                    <a:pt x="632" y="403"/>
                  </a:lnTo>
                  <a:lnTo>
                    <a:pt x="634" y="397"/>
                  </a:lnTo>
                  <a:lnTo>
                    <a:pt x="640" y="389"/>
                  </a:lnTo>
                  <a:lnTo>
                    <a:pt x="646" y="382"/>
                  </a:lnTo>
                  <a:lnTo>
                    <a:pt x="647" y="378"/>
                  </a:lnTo>
                  <a:lnTo>
                    <a:pt x="649" y="376"/>
                  </a:lnTo>
                  <a:lnTo>
                    <a:pt x="655" y="372"/>
                  </a:lnTo>
                  <a:lnTo>
                    <a:pt x="659" y="368"/>
                  </a:lnTo>
                  <a:lnTo>
                    <a:pt x="661" y="366"/>
                  </a:lnTo>
                  <a:lnTo>
                    <a:pt x="665" y="359"/>
                  </a:lnTo>
                  <a:lnTo>
                    <a:pt x="674" y="351"/>
                  </a:lnTo>
                  <a:lnTo>
                    <a:pt x="676" y="347"/>
                  </a:lnTo>
                  <a:lnTo>
                    <a:pt x="682" y="345"/>
                  </a:lnTo>
                  <a:lnTo>
                    <a:pt x="692" y="335"/>
                  </a:lnTo>
                  <a:lnTo>
                    <a:pt x="697" y="326"/>
                  </a:lnTo>
                  <a:lnTo>
                    <a:pt x="699" y="322"/>
                  </a:lnTo>
                  <a:lnTo>
                    <a:pt x="703" y="318"/>
                  </a:lnTo>
                  <a:lnTo>
                    <a:pt x="707" y="316"/>
                  </a:lnTo>
                  <a:lnTo>
                    <a:pt x="711" y="312"/>
                  </a:lnTo>
                  <a:lnTo>
                    <a:pt x="724" y="297"/>
                  </a:lnTo>
                  <a:lnTo>
                    <a:pt x="724" y="289"/>
                  </a:lnTo>
                  <a:lnTo>
                    <a:pt x="718" y="293"/>
                  </a:lnTo>
                  <a:lnTo>
                    <a:pt x="711" y="303"/>
                  </a:lnTo>
                  <a:lnTo>
                    <a:pt x="701" y="312"/>
                  </a:lnTo>
                  <a:lnTo>
                    <a:pt x="682" y="330"/>
                  </a:lnTo>
                  <a:lnTo>
                    <a:pt x="672" y="339"/>
                  </a:lnTo>
                  <a:lnTo>
                    <a:pt x="669" y="347"/>
                  </a:lnTo>
                  <a:lnTo>
                    <a:pt x="663" y="353"/>
                  </a:lnTo>
                  <a:lnTo>
                    <a:pt x="655" y="362"/>
                  </a:lnTo>
                  <a:lnTo>
                    <a:pt x="642" y="374"/>
                  </a:lnTo>
                  <a:lnTo>
                    <a:pt x="632" y="385"/>
                  </a:lnTo>
                  <a:lnTo>
                    <a:pt x="619" y="397"/>
                  </a:lnTo>
                  <a:lnTo>
                    <a:pt x="603" y="408"/>
                  </a:lnTo>
                  <a:lnTo>
                    <a:pt x="582" y="431"/>
                  </a:lnTo>
                  <a:lnTo>
                    <a:pt x="548" y="470"/>
                  </a:lnTo>
                  <a:lnTo>
                    <a:pt x="526" y="495"/>
                  </a:lnTo>
                  <a:lnTo>
                    <a:pt x="513" y="510"/>
                  </a:lnTo>
                  <a:lnTo>
                    <a:pt x="503" y="518"/>
                  </a:lnTo>
                  <a:lnTo>
                    <a:pt x="496" y="526"/>
                  </a:lnTo>
                  <a:lnTo>
                    <a:pt x="486" y="537"/>
                  </a:lnTo>
                  <a:lnTo>
                    <a:pt x="469" y="556"/>
                  </a:lnTo>
                  <a:lnTo>
                    <a:pt x="425" y="608"/>
                  </a:lnTo>
                  <a:lnTo>
                    <a:pt x="402" y="637"/>
                  </a:lnTo>
                  <a:lnTo>
                    <a:pt x="375" y="664"/>
                  </a:lnTo>
                  <a:lnTo>
                    <a:pt x="313" y="737"/>
                  </a:lnTo>
                  <a:lnTo>
                    <a:pt x="294" y="762"/>
                  </a:lnTo>
                  <a:lnTo>
                    <a:pt x="273" y="783"/>
                  </a:lnTo>
                  <a:lnTo>
                    <a:pt x="248" y="813"/>
                  </a:lnTo>
                  <a:lnTo>
                    <a:pt x="225" y="846"/>
                  </a:lnTo>
                  <a:lnTo>
                    <a:pt x="194" y="883"/>
                  </a:lnTo>
                  <a:lnTo>
                    <a:pt x="164" y="913"/>
                  </a:lnTo>
                  <a:lnTo>
                    <a:pt x="171" y="902"/>
                  </a:lnTo>
                  <a:lnTo>
                    <a:pt x="194" y="875"/>
                  </a:lnTo>
                  <a:lnTo>
                    <a:pt x="214" y="848"/>
                  </a:lnTo>
                  <a:lnTo>
                    <a:pt x="246" y="806"/>
                  </a:lnTo>
                  <a:lnTo>
                    <a:pt x="286" y="758"/>
                  </a:lnTo>
                  <a:lnTo>
                    <a:pt x="308" y="733"/>
                  </a:lnTo>
                  <a:lnTo>
                    <a:pt x="321" y="714"/>
                  </a:lnTo>
                  <a:lnTo>
                    <a:pt x="334" y="698"/>
                  </a:lnTo>
                  <a:lnTo>
                    <a:pt x="354" y="675"/>
                  </a:lnTo>
                  <a:lnTo>
                    <a:pt x="379" y="648"/>
                  </a:lnTo>
                  <a:lnTo>
                    <a:pt x="396" y="629"/>
                  </a:lnTo>
                  <a:lnTo>
                    <a:pt x="423" y="597"/>
                  </a:lnTo>
                  <a:lnTo>
                    <a:pt x="446" y="572"/>
                  </a:lnTo>
                  <a:lnTo>
                    <a:pt x="477" y="531"/>
                  </a:lnTo>
                  <a:lnTo>
                    <a:pt x="423" y="593"/>
                  </a:lnTo>
                  <a:lnTo>
                    <a:pt x="333" y="694"/>
                  </a:lnTo>
                  <a:lnTo>
                    <a:pt x="296" y="735"/>
                  </a:lnTo>
                  <a:lnTo>
                    <a:pt x="262" y="779"/>
                  </a:lnTo>
                  <a:lnTo>
                    <a:pt x="192" y="865"/>
                  </a:lnTo>
                  <a:lnTo>
                    <a:pt x="169" y="896"/>
                  </a:lnTo>
                  <a:lnTo>
                    <a:pt x="146" y="925"/>
                  </a:lnTo>
                  <a:lnTo>
                    <a:pt x="87" y="996"/>
                  </a:lnTo>
                  <a:lnTo>
                    <a:pt x="39" y="1053"/>
                  </a:lnTo>
                  <a:lnTo>
                    <a:pt x="39" y="1044"/>
                  </a:lnTo>
                  <a:lnTo>
                    <a:pt x="39" y="1038"/>
                  </a:lnTo>
                  <a:lnTo>
                    <a:pt x="35" y="1032"/>
                  </a:lnTo>
                  <a:lnTo>
                    <a:pt x="31" y="1027"/>
                  </a:lnTo>
                  <a:lnTo>
                    <a:pt x="35" y="1021"/>
                  </a:lnTo>
                  <a:lnTo>
                    <a:pt x="37" y="1015"/>
                  </a:lnTo>
                  <a:lnTo>
                    <a:pt x="37" y="1009"/>
                  </a:lnTo>
                  <a:lnTo>
                    <a:pt x="43" y="979"/>
                  </a:lnTo>
                  <a:lnTo>
                    <a:pt x="43" y="952"/>
                  </a:lnTo>
                  <a:lnTo>
                    <a:pt x="48" y="931"/>
                  </a:lnTo>
                  <a:lnTo>
                    <a:pt x="50" y="929"/>
                  </a:lnTo>
                  <a:lnTo>
                    <a:pt x="52" y="929"/>
                  </a:lnTo>
                  <a:lnTo>
                    <a:pt x="54" y="925"/>
                  </a:lnTo>
                  <a:lnTo>
                    <a:pt x="56" y="919"/>
                  </a:lnTo>
                  <a:lnTo>
                    <a:pt x="56" y="915"/>
                  </a:lnTo>
                  <a:lnTo>
                    <a:pt x="54" y="908"/>
                  </a:lnTo>
                  <a:lnTo>
                    <a:pt x="54" y="898"/>
                  </a:lnTo>
                  <a:lnTo>
                    <a:pt x="56" y="890"/>
                  </a:lnTo>
                  <a:lnTo>
                    <a:pt x="56" y="869"/>
                  </a:lnTo>
                  <a:lnTo>
                    <a:pt x="60" y="863"/>
                  </a:lnTo>
                  <a:lnTo>
                    <a:pt x="62" y="858"/>
                  </a:lnTo>
                  <a:lnTo>
                    <a:pt x="64" y="848"/>
                  </a:lnTo>
                  <a:lnTo>
                    <a:pt x="62" y="844"/>
                  </a:lnTo>
                  <a:lnTo>
                    <a:pt x="62" y="842"/>
                  </a:lnTo>
                  <a:lnTo>
                    <a:pt x="60" y="850"/>
                  </a:lnTo>
                  <a:lnTo>
                    <a:pt x="54" y="861"/>
                  </a:lnTo>
                  <a:lnTo>
                    <a:pt x="52" y="861"/>
                  </a:lnTo>
                  <a:lnTo>
                    <a:pt x="52" y="860"/>
                  </a:lnTo>
                  <a:lnTo>
                    <a:pt x="52" y="854"/>
                  </a:lnTo>
                  <a:lnTo>
                    <a:pt x="52" y="850"/>
                  </a:lnTo>
                  <a:lnTo>
                    <a:pt x="54" y="844"/>
                  </a:lnTo>
                  <a:lnTo>
                    <a:pt x="58" y="821"/>
                  </a:lnTo>
                  <a:lnTo>
                    <a:pt x="60" y="800"/>
                  </a:lnTo>
                  <a:lnTo>
                    <a:pt x="62" y="794"/>
                  </a:lnTo>
                  <a:lnTo>
                    <a:pt x="62" y="787"/>
                  </a:lnTo>
                  <a:lnTo>
                    <a:pt x="60" y="790"/>
                  </a:lnTo>
                  <a:lnTo>
                    <a:pt x="56" y="798"/>
                  </a:lnTo>
                  <a:lnTo>
                    <a:pt x="56" y="810"/>
                  </a:lnTo>
                  <a:lnTo>
                    <a:pt x="56" y="819"/>
                  </a:lnTo>
                  <a:lnTo>
                    <a:pt x="54" y="829"/>
                  </a:lnTo>
                  <a:lnTo>
                    <a:pt x="50" y="837"/>
                  </a:lnTo>
                  <a:lnTo>
                    <a:pt x="45" y="850"/>
                  </a:lnTo>
                  <a:lnTo>
                    <a:pt x="43" y="850"/>
                  </a:lnTo>
                  <a:lnTo>
                    <a:pt x="43" y="846"/>
                  </a:lnTo>
                  <a:lnTo>
                    <a:pt x="43" y="838"/>
                  </a:lnTo>
                  <a:lnTo>
                    <a:pt x="41" y="837"/>
                  </a:lnTo>
                  <a:lnTo>
                    <a:pt x="41" y="840"/>
                  </a:lnTo>
                  <a:lnTo>
                    <a:pt x="41" y="846"/>
                  </a:lnTo>
                  <a:lnTo>
                    <a:pt x="39" y="852"/>
                  </a:lnTo>
                  <a:lnTo>
                    <a:pt x="37" y="854"/>
                  </a:lnTo>
                  <a:lnTo>
                    <a:pt x="35" y="858"/>
                  </a:lnTo>
                  <a:lnTo>
                    <a:pt x="35" y="863"/>
                  </a:lnTo>
                  <a:lnTo>
                    <a:pt x="35" y="865"/>
                  </a:lnTo>
                  <a:lnTo>
                    <a:pt x="31" y="883"/>
                  </a:lnTo>
                  <a:lnTo>
                    <a:pt x="23" y="915"/>
                  </a:lnTo>
                  <a:lnTo>
                    <a:pt x="22" y="934"/>
                  </a:lnTo>
                  <a:lnTo>
                    <a:pt x="22" y="944"/>
                  </a:lnTo>
                  <a:lnTo>
                    <a:pt x="20" y="952"/>
                  </a:lnTo>
                  <a:lnTo>
                    <a:pt x="14" y="975"/>
                  </a:lnTo>
                  <a:lnTo>
                    <a:pt x="10" y="996"/>
                  </a:lnTo>
                  <a:lnTo>
                    <a:pt x="8" y="1019"/>
                  </a:lnTo>
                  <a:lnTo>
                    <a:pt x="4" y="1040"/>
                  </a:lnTo>
                  <a:lnTo>
                    <a:pt x="2" y="1057"/>
                  </a:lnTo>
                  <a:lnTo>
                    <a:pt x="0" y="1086"/>
                  </a:lnTo>
                  <a:lnTo>
                    <a:pt x="448" y="1086"/>
                  </a:lnTo>
                  <a:lnTo>
                    <a:pt x="469" y="1057"/>
                  </a:lnTo>
                  <a:lnTo>
                    <a:pt x="505" y="1013"/>
                  </a:lnTo>
                  <a:lnTo>
                    <a:pt x="519" y="992"/>
                  </a:lnTo>
                  <a:lnTo>
                    <a:pt x="530" y="977"/>
                  </a:lnTo>
                  <a:lnTo>
                    <a:pt x="544" y="959"/>
                  </a:lnTo>
                  <a:lnTo>
                    <a:pt x="557" y="946"/>
                  </a:lnTo>
                  <a:lnTo>
                    <a:pt x="563" y="934"/>
                  </a:lnTo>
                  <a:lnTo>
                    <a:pt x="567" y="925"/>
                  </a:lnTo>
                  <a:lnTo>
                    <a:pt x="571" y="921"/>
                  </a:lnTo>
                  <a:lnTo>
                    <a:pt x="576" y="915"/>
                  </a:lnTo>
                  <a:lnTo>
                    <a:pt x="578" y="911"/>
                  </a:lnTo>
                  <a:lnTo>
                    <a:pt x="582" y="909"/>
                  </a:lnTo>
                  <a:lnTo>
                    <a:pt x="586" y="909"/>
                  </a:lnTo>
                  <a:lnTo>
                    <a:pt x="588" y="906"/>
                  </a:lnTo>
                  <a:lnTo>
                    <a:pt x="592" y="902"/>
                  </a:lnTo>
                  <a:lnTo>
                    <a:pt x="599" y="894"/>
                  </a:lnTo>
                  <a:lnTo>
                    <a:pt x="617" y="879"/>
                  </a:lnTo>
                  <a:lnTo>
                    <a:pt x="624" y="869"/>
                  </a:lnTo>
                  <a:lnTo>
                    <a:pt x="624" y="865"/>
                  </a:lnTo>
                  <a:lnTo>
                    <a:pt x="622" y="865"/>
                  </a:lnTo>
                  <a:lnTo>
                    <a:pt x="617" y="869"/>
                  </a:lnTo>
                  <a:lnTo>
                    <a:pt x="615" y="869"/>
                  </a:lnTo>
                  <a:lnTo>
                    <a:pt x="615" y="865"/>
                  </a:lnTo>
                  <a:lnTo>
                    <a:pt x="617" y="861"/>
                  </a:lnTo>
                  <a:lnTo>
                    <a:pt x="621" y="860"/>
                  </a:lnTo>
                  <a:lnTo>
                    <a:pt x="632" y="850"/>
                  </a:lnTo>
                  <a:lnTo>
                    <a:pt x="640" y="842"/>
                  </a:lnTo>
                  <a:lnTo>
                    <a:pt x="659" y="819"/>
                  </a:lnTo>
                  <a:lnTo>
                    <a:pt x="663" y="817"/>
                  </a:lnTo>
                  <a:lnTo>
                    <a:pt x="669" y="815"/>
                  </a:lnTo>
                  <a:lnTo>
                    <a:pt x="670" y="813"/>
                  </a:lnTo>
                  <a:lnTo>
                    <a:pt x="670" y="812"/>
                  </a:lnTo>
                  <a:lnTo>
                    <a:pt x="670" y="806"/>
                  </a:lnTo>
                  <a:lnTo>
                    <a:pt x="674" y="798"/>
                  </a:lnTo>
                  <a:lnTo>
                    <a:pt x="686" y="787"/>
                  </a:lnTo>
                  <a:lnTo>
                    <a:pt x="695" y="777"/>
                  </a:lnTo>
                  <a:lnTo>
                    <a:pt x="701" y="769"/>
                  </a:lnTo>
                  <a:lnTo>
                    <a:pt x="724" y="742"/>
                  </a:lnTo>
                  <a:lnTo>
                    <a:pt x="724" y="714"/>
                  </a:lnTo>
                  <a:lnTo>
                    <a:pt x="709" y="733"/>
                  </a:lnTo>
                  <a:lnTo>
                    <a:pt x="697" y="746"/>
                  </a:lnTo>
                  <a:lnTo>
                    <a:pt x="686" y="756"/>
                  </a:lnTo>
                  <a:lnTo>
                    <a:pt x="676" y="767"/>
                  </a:lnTo>
                  <a:lnTo>
                    <a:pt x="661" y="785"/>
                  </a:lnTo>
                  <a:lnTo>
                    <a:pt x="655" y="789"/>
                  </a:lnTo>
                  <a:lnTo>
                    <a:pt x="653" y="789"/>
                  </a:lnTo>
                  <a:lnTo>
                    <a:pt x="653" y="785"/>
                  </a:lnTo>
                  <a:lnTo>
                    <a:pt x="655" y="781"/>
                  </a:lnTo>
                  <a:lnTo>
                    <a:pt x="659" y="777"/>
                  </a:lnTo>
                  <a:lnTo>
                    <a:pt x="665" y="771"/>
                  </a:lnTo>
                  <a:lnTo>
                    <a:pt x="678" y="756"/>
                  </a:lnTo>
                  <a:lnTo>
                    <a:pt x="695" y="737"/>
                  </a:lnTo>
                  <a:lnTo>
                    <a:pt x="724" y="706"/>
                  </a:lnTo>
                  <a:lnTo>
                    <a:pt x="724" y="693"/>
                  </a:lnTo>
                  <a:lnTo>
                    <a:pt x="717" y="700"/>
                  </a:lnTo>
                  <a:lnTo>
                    <a:pt x="699" y="719"/>
                  </a:lnTo>
                  <a:lnTo>
                    <a:pt x="688" y="737"/>
                  </a:lnTo>
                  <a:lnTo>
                    <a:pt x="680" y="742"/>
                  </a:lnTo>
                  <a:lnTo>
                    <a:pt x="667" y="756"/>
                  </a:lnTo>
                  <a:lnTo>
                    <a:pt x="653" y="769"/>
                  </a:lnTo>
                  <a:lnTo>
                    <a:pt x="638" y="789"/>
                  </a:lnTo>
                  <a:lnTo>
                    <a:pt x="615" y="813"/>
                  </a:lnTo>
                  <a:lnTo>
                    <a:pt x="592" y="838"/>
                  </a:lnTo>
                  <a:lnTo>
                    <a:pt x="569" y="863"/>
                  </a:lnTo>
                  <a:lnTo>
                    <a:pt x="544" y="892"/>
                  </a:lnTo>
                  <a:lnTo>
                    <a:pt x="534" y="900"/>
                  </a:lnTo>
                  <a:lnTo>
                    <a:pt x="523" y="906"/>
                  </a:lnTo>
                  <a:lnTo>
                    <a:pt x="519" y="908"/>
                  </a:lnTo>
                  <a:lnTo>
                    <a:pt x="515" y="911"/>
                  </a:lnTo>
                  <a:lnTo>
                    <a:pt x="511" y="913"/>
                  </a:lnTo>
                  <a:lnTo>
                    <a:pt x="507" y="915"/>
                  </a:lnTo>
                  <a:lnTo>
                    <a:pt x="496" y="921"/>
                  </a:lnTo>
                  <a:lnTo>
                    <a:pt x="488" y="931"/>
                  </a:lnTo>
                  <a:lnTo>
                    <a:pt x="480" y="942"/>
                  </a:lnTo>
                  <a:lnTo>
                    <a:pt x="477" y="946"/>
                  </a:lnTo>
                  <a:lnTo>
                    <a:pt x="469" y="952"/>
                  </a:lnTo>
                  <a:lnTo>
                    <a:pt x="465" y="954"/>
                  </a:lnTo>
                  <a:lnTo>
                    <a:pt x="463" y="954"/>
                  </a:lnTo>
                  <a:lnTo>
                    <a:pt x="463" y="952"/>
                  </a:lnTo>
                  <a:lnTo>
                    <a:pt x="477" y="936"/>
                  </a:lnTo>
                  <a:lnTo>
                    <a:pt x="484" y="925"/>
                  </a:lnTo>
                  <a:lnTo>
                    <a:pt x="473" y="938"/>
                  </a:lnTo>
                  <a:lnTo>
                    <a:pt x="457" y="952"/>
                  </a:lnTo>
                  <a:lnTo>
                    <a:pt x="450" y="959"/>
                  </a:lnTo>
                  <a:lnTo>
                    <a:pt x="425" y="988"/>
                  </a:lnTo>
                  <a:lnTo>
                    <a:pt x="425" y="980"/>
                  </a:lnTo>
                  <a:lnTo>
                    <a:pt x="421" y="975"/>
                  </a:lnTo>
                  <a:lnTo>
                    <a:pt x="406" y="990"/>
                  </a:lnTo>
                  <a:lnTo>
                    <a:pt x="417" y="975"/>
                  </a:lnTo>
                  <a:lnTo>
                    <a:pt x="407" y="980"/>
                  </a:lnTo>
                  <a:lnTo>
                    <a:pt x="396" y="988"/>
                  </a:lnTo>
                  <a:lnTo>
                    <a:pt x="402" y="979"/>
                  </a:lnTo>
                  <a:lnTo>
                    <a:pt x="413" y="965"/>
                  </a:lnTo>
                  <a:lnTo>
                    <a:pt x="419" y="961"/>
                  </a:lnTo>
                  <a:lnTo>
                    <a:pt x="425" y="952"/>
                  </a:lnTo>
                  <a:lnTo>
                    <a:pt x="444" y="927"/>
                  </a:lnTo>
                  <a:lnTo>
                    <a:pt x="463" y="898"/>
                  </a:lnTo>
                  <a:lnTo>
                    <a:pt x="473" y="883"/>
                  </a:lnTo>
                  <a:lnTo>
                    <a:pt x="475" y="879"/>
                  </a:lnTo>
                  <a:lnTo>
                    <a:pt x="478" y="875"/>
                  </a:lnTo>
                  <a:lnTo>
                    <a:pt x="488" y="871"/>
                  </a:lnTo>
                  <a:lnTo>
                    <a:pt x="500" y="858"/>
                  </a:lnTo>
                  <a:lnTo>
                    <a:pt x="509" y="846"/>
                  </a:lnTo>
                  <a:lnTo>
                    <a:pt x="515" y="833"/>
                  </a:lnTo>
                  <a:lnTo>
                    <a:pt x="523" y="823"/>
                  </a:lnTo>
                  <a:lnTo>
                    <a:pt x="530" y="815"/>
                  </a:lnTo>
                  <a:lnTo>
                    <a:pt x="542" y="806"/>
                  </a:lnTo>
                  <a:lnTo>
                    <a:pt x="550" y="798"/>
                  </a:lnTo>
                  <a:lnTo>
                    <a:pt x="557" y="790"/>
                  </a:lnTo>
                  <a:lnTo>
                    <a:pt x="563" y="779"/>
                  </a:lnTo>
                  <a:lnTo>
                    <a:pt x="582" y="758"/>
                  </a:lnTo>
                  <a:lnTo>
                    <a:pt x="605" y="731"/>
                  </a:lnTo>
                  <a:lnTo>
                    <a:pt x="622" y="716"/>
                  </a:lnTo>
                  <a:lnTo>
                    <a:pt x="628" y="708"/>
                  </a:lnTo>
                  <a:lnTo>
                    <a:pt x="634" y="700"/>
                  </a:lnTo>
                  <a:lnTo>
                    <a:pt x="640" y="694"/>
                  </a:lnTo>
                  <a:lnTo>
                    <a:pt x="642" y="685"/>
                  </a:lnTo>
                  <a:lnTo>
                    <a:pt x="644" y="683"/>
                  </a:lnTo>
                  <a:lnTo>
                    <a:pt x="642" y="685"/>
                  </a:lnTo>
                  <a:lnTo>
                    <a:pt x="634" y="693"/>
                  </a:lnTo>
                  <a:lnTo>
                    <a:pt x="621" y="708"/>
                  </a:lnTo>
                  <a:lnTo>
                    <a:pt x="613" y="717"/>
                  </a:lnTo>
                  <a:lnTo>
                    <a:pt x="594" y="737"/>
                  </a:lnTo>
                  <a:lnTo>
                    <a:pt x="580" y="754"/>
                  </a:lnTo>
                  <a:lnTo>
                    <a:pt x="573" y="762"/>
                  </a:lnTo>
                  <a:lnTo>
                    <a:pt x="565" y="771"/>
                  </a:lnTo>
                  <a:lnTo>
                    <a:pt x="557" y="779"/>
                  </a:lnTo>
                  <a:lnTo>
                    <a:pt x="550" y="789"/>
                  </a:lnTo>
                  <a:lnTo>
                    <a:pt x="542" y="798"/>
                  </a:lnTo>
                  <a:lnTo>
                    <a:pt x="530" y="808"/>
                  </a:lnTo>
                  <a:lnTo>
                    <a:pt x="525" y="813"/>
                  </a:lnTo>
                  <a:lnTo>
                    <a:pt x="521" y="815"/>
                  </a:lnTo>
                  <a:lnTo>
                    <a:pt x="523" y="812"/>
                  </a:lnTo>
                  <a:lnTo>
                    <a:pt x="523" y="810"/>
                  </a:lnTo>
                  <a:lnTo>
                    <a:pt x="521" y="812"/>
                  </a:lnTo>
                  <a:lnTo>
                    <a:pt x="509" y="825"/>
                  </a:lnTo>
                  <a:lnTo>
                    <a:pt x="490" y="842"/>
                  </a:lnTo>
                  <a:lnTo>
                    <a:pt x="498" y="835"/>
                  </a:lnTo>
                  <a:lnTo>
                    <a:pt x="505" y="823"/>
                  </a:lnTo>
                  <a:lnTo>
                    <a:pt x="519" y="808"/>
                  </a:lnTo>
                  <a:lnTo>
                    <a:pt x="538" y="787"/>
                  </a:lnTo>
                  <a:lnTo>
                    <a:pt x="546" y="775"/>
                  </a:lnTo>
                  <a:lnTo>
                    <a:pt x="555" y="760"/>
                  </a:lnTo>
                  <a:lnTo>
                    <a:pt x="565" y="750"/>
                  </a:lnTo>
                  <a:lnTo>
                    <a:pt x="571" y="746"/>
                  </a:lnTo>
                  <a:lnTo>
                    <a:pt x="580" y="731"/>
                  </a:lnTo>
                  <a:lnTo>
                    <a:pt x="594" y="716"/>
                  </a:lnTo>
                  <a:lnTo>
                    <a:pt x="605" y="706"/>
                  </a:lnTo>
                  <a:lnTo>
                    <a:pt x="617" y="693"/>
                  </a:lnTo>
                  <a:lnTo>
                    <a:pt x="644" y="664"/>
                  </a:lnTo>
                  <a:lnTo>
                    <a:pt x="670" y="629"/>
                  </a:lnTo>
                  <a:lnTo>
                    <a:pt x="682" y="616"/>
                  </a:lnTo>
                  <a:lnTo>
                    <a:pt x="694" y="604"/>
                  </a:lnTo>
                  <a:lnTo>
                    <a:pt x="713" y="581"/>
                  </a:lnTo>
                  <a:lnTo>
                    <a:pt x="701" y="587"/>
                  </a:lnTo>
                  <a:lnTo>
                    <a:pt x="694" y="593"/>
                  </a:lnTo>
                  <a:lnTo>
                    <a:pt x="688" y="598"/>
                  </a:lnTo>
                  <a:lnTo>
                    <a:pt x="682" y="606"/>
                  </a:lnTo>
                  <a:lnTo>
                    <a:pt x="670" y="618"/>
                  </a:lnTo>
                  <a:lnTo>
                    <a:pt x="649" y="641"/>
                  </a:lnTo>
                  <a:lnTo>
                    <a:pt x="632" y="664"/>
                  </a:lnTo>
                  <a:lnTo>
                    <a:pt x="622" y="675"/>
                  </a:lnTo>
                  <a:lnTo>
                    <a:pt x="615" y="683"/>
                  </a:lnTo>
                  <a:lnTo>
                    <a:pt x="603" y="696"/>
                  </a:lnTo>
                  <a:lnTo>
                    <a:pt x="594" y="708"/>
                  </a:lnTo>
                  <a:lnTo>
                    <a:pt x="584" y="717"/>
                  </a:lnTo>
                  <a:lnTo>
                    <a:pt x="574" y="727"/>
                  </a:lnTo>
                  <a:lnTo>
                    <a:pt x="565" y="737"/>
                  </a:lnTo>
                  <a:lnTo>
                    <a:pt x="532" y="775"/>
                  </a:lnTo>
                  <a:lnTo>
                    <a:pt x="536" y="769"/>
                  </a:lnTo>
                  <a:lnTo>
                    <a:pt x="544" y="756"/>
                  </a:lnTo>
                  <a:lnTo>
                    <a:pt x="559" y="735"/>
                  </a:lnTo>
                  <a:lnTo>
                    <a:pt x="576" y="714"/>
                  </a:lnTo>
                  <a:lnTo>
                    <a:pt x="596" y="693"/>
                  </a:lnTo>
                  <a:lnTo>
                    <a:pt x="621" y="666"/>
                  </a:lnTo>
                  <a:lnTo>
                    <a:pt x="613" y="673"/>
                  </a:lnTo>
                  <a:lnTo>
                    <a:pt x="586" y="698"/>
                  </a:lnTo>
                  <a:lnTo>
                    <a:pt x="563" y="725"/>
                  </a:lnTo>
                  <a:lnTo>
                    <a:pt x="550" y="737"/>
                  </a:lnTo>
                  <a:lnTo>
                    <a:pt x="546" y="742"/>
                  </a:lnTo>
                  <a:lnTo>
                    <a:pt x="540" y="748"/>
                  </a:lnTo>
                  <a:lnTo>
                    <a:pt x="542" y="742"/>
                  </a:lnTo>
                  <a:lnTo>
                    <a:pt x="546" y="737"/>
                  </a:lnTo>
                  <a:lnTo>
                    <a:pt x="551" y="729"/>
                  </a:lnTo>
                  <a:lnTo>
                    <a:pt x="561" y="719"/>
                  </a:lnTo>
                  <a:lnTo>
                    <a:pt x="619" y="794"/>
                  </a:lnTo>
                  <a:lnTo>
                    <a:pt x="559" y="618"/>
                  </a:lnTo>
                  <a:lnTo>
                    <a:pt x="571" y="602"/>
                  </a:lnTo>
                  <a:lnTo>
                    <a:pt x="588" y="585"/>
                  </a:lnTo>
                  <a:lnTo>
                    <a:pt x="590" y="587"/>
                  </a:lnTo>
                  <a:lnTo>
                    <a:pt x="590" y="591"/>
                  </a:lnTo>
                  <a:lnTo>
                    <a:pt x="586" y="598"/>
                  </a:lnTo>
                  <a:lnTo>
                    <a:pt x="580" y="614"/>
                  </a:lnTo>
                  <a:lnTo>
                    <a:pt x="580" y="616"/>
                  </a:lnTo>
                  <a:lnTo>
                    <a:pt x="578" y="612"/>
                  </a:lnTo>
                  <a:lnTo>
                    <a:pt x="578" y="604"/>
                  </a:lnTo>
                  <a:lnTo>
                    <a:pt x="569" y="614"/>
                  </a:lnTo>
                  <a:lnTo>
                    <a:pt x="563" y="622"/>
                  </a:lnTo>
                  <a:lnTo>
                    <a:pt x="555" y="629"/>
                  </a:lnTo>
                  <a:lnTo>
                    <a:pt x="551" y="635"/>
                  </a:lnTo>
                  <a:lnTo>
                    <a:pt x="548" y="637"/>
                  </a:lnTo>
                  <a:lnTo>
                    <a:pt x="548" y="635"/>
                  </a:lnTo>
                  <a:lnTo>
                    <a:pt x="550" y="629"/>
                  </a:lnTo>
                  <a:lnTo>
                    <a:pt x="559" y="618"/>
                  </a:lnTo>
                  <a:lnTo>
                    <a:pt x="619" y="794"/>
                  </a:lnTo>
                  <a:lnTo>
                    <a:pt x="382" y="683"/>
                  </a:lnTo>
                  <a:lnTo>
                    <a:pt x="386" y="671"/>
                  </a:lnTo>
                  <a:lnTo>
                    <a:pt x="388" y="668"/>
                  </a:lnTo>
                  <a:lnTo>
                    <a:pt x="386" y="668"/>
                  </a:lnTo>
                  <a:lnTo>
                    <a:pt x="384" y="669"/>
                  </a:lnTo>
                  <a:lnTo>
                    <a:pt x="382" y="675"/>
                  </a:lnTo>
                  <a:lnTo>
                    <a:pt x="379" y="679"/>
                  </a:lnTo>
                  <a:lnTo>
                    <a:pt x="375" y="683"/>
                  </a:lnTo>
                  <a:lnTo>
                    <a:pt x="375" y="687"/>
                  </a:lnTo>
                  <a:lnTo>
                    <a:pt x="373" y="691"/>
                  </a:lnTo>
                  <a:lnTo>
                    <a:pt x="373" y="693"/>
                  </a:lnTo>
                  <a:lnTo>
                    <a:pt x="365" y="700"/>
                  </a:lnTo>
                  <a:lnTo>
                    <a:pt x="356" y="708"/>
                  </a:lnTo>
                  <a:lnTo>
                    <a:pt x="352" y="712"/>
                  </a:lnTo>
                  <a:lnTo>
                    <a:pt x="346" y="717"/>
                  </a:lnTo>
                  <a:lnTo>
                    <a:pt x="340" y="729"/>
                  </a:lnTo>
                  <a:lnTo>
                    <a:pt x="336" y="739"/>
                  </a:lnTo>
                  <a:lnTo>
                    <a:pt x="334" y="742"/>
                  </a:lnTo>
                  <a:lnTo>
                    <a:pt x="331" y="748"/>
                  </a:lnTo>
                  <a:lnTo>
                    <a:pt x="323" y="756"/>
                  </a:lnTo>
                  <a:lnTo>
                    <a:pt x="317" y="762"/>
                  </a:lnTo>
                  <a:lnTo>
                    <a:pt x="306" y="777"/>
                  </a:lnTo>
                  <a:lnTo>
                    <a:pt x="286" y="798"/>
                  </a:lnTo>
                  <a:lnTo>
                    <a:pt x="262" y="823"/>
                  </a:lnTo>
                  <a:lnTo>
                    <a:pt x="246" y="840"/>
                  </a:lnTo>
                  <a:lnTo>
                    <a:pt x="212" y="885"/>
                  </a:lnTo>
                  <a:lnTo>
                    <a:pt x="185" y="915"/>
                  </a:lnTo>
                  <a:lnTo>
                    <a:pt x="164" y="944"/>
                  </a:lnTo>
                  <a:lnTo>
                    <a:pt x="141" y="969"/>
                  </a:lnTo>
                  <a:lnTo>
                    <a:pt x="148" y="957"/>
                  </a:lnTo>
                  <a:lnTo>
                    <a:pt x="156" y="946"/>
                  </a:lnTo>
                  <a:lnTo>
                    <a:pt x="171" y="925"/>
                  </a:lnTo>
                  <a:lnTo>
                    <a:pt x="192" y="900"/>
                  </a:lnTo>
                  <a:lnTo>
                    <a:pt x="210" y="879"/>
                  </a:lnTo>
                  <a:lnTo>
                    <a:pt x="225" y="856"/>
                  </a:lnTo>
                  <a:lnTo>
                    <a:pt x="260" y="815"/>
                  </a:lnTo>
                  <a:lnTo>
                    <a:pt x="313" y="746"/>
                  </a:lnTo>
                  <a:lnTo>
                    <a:pt x="321" y="735"/>
                  </a:lnTo>
                  <a:lnTo>
                    <a:pt x="329" y="725"/>
                  </a:lnTo>
                  <a:lnTo>
                    <a:pt x="344" y="708"/>
                  </a:lnTo>
                  <a:lnTo>
                    <a:pt x="363" y="687"/>
                  </a:lnTo>
                  <a:lnTo>
                    <a:pt x="392" y="652"/>
                  </a:lnTo>
                  <a:lnTo>
                    <a:pt x="406" y="635"/>
                  </a:lnTo>
                  <a:lnTo>
                    <a:pt x="415" y="625"/>
                  </a:lnTo>
                  <a:lnTo>
                    <a:pt x="425" y="618"/>
                  </a:lnTo>
                  <a:lnTo>
                    <a:pt x="432" y="612"/>
                  </a:lnTo>
                  <a:lnTo>
                    <a:pt x="442" y="600"/>
                  </a:lnTo>
                  <a:lnTo>
                    <a:pt x="455" y="583"/>
                  </a:lnTo>
                  <a:lnTo>
                    <a:pt x="488" y="545"/>
                  </a:lnTo>
                  <a:lnTo>
                    <a:pt x="503" y="527"/>
                  </a:lnTo>
                  <a:lnTo>
                    <a:pt x="521" y="510"/>
                  </a:lnTo>
                  <a:lnTo>
                    <a:pt x="515" y="522"/>
                  </a:lnTo>
                  <a:lnTo>
                    <a:pt x="503" y="533"/>
                  </a:lnTo>
                  <a:lnTo>
                    <a:pt x="494" y="543"/>
                  </a:lnTo>
                  <a:lnTo>
                    <a:pt x="484" y="556"/>
                  </a:lnTo>
                  <a:lnTo>
                    <a:pt x="471" y="572"/>
                  </a:lnTo>
                  <a:lnTo>
                    <a:pt x="448" y="600"/>
                  </a:lnTo>
                  <a:lnTo>
                    <a:pt x="425" y="627"/>
                  </a:lnTo>
                  <a:lnTo>
                    <a:pt x="411" y="645"/>
                  </a:lnTo>
                  <a:lnTo>
                    <a:pt x="398" y="660"/>
                  </a:lnTo>
                  <a:lnTo>
                    <a:pt x="388" y="675"/>
                  </a:lnTo>
                  <a:lnTo>
                    <a:pt x="384" y="681"/>
                  </a:lnTo>
                  <a:lnTo>
                    <a:pt x="382" y="683"/>
                  </a:lnTo>
                  <a:lnTo>
                    <a:pt x="619" y="794"/>
                  </a:lnTo>
                  <a:lnTo>
                    <a:pt x="496" y="842"/>
                  </a:lnTo>
                  <a:lnTo>
                    <a:pt x="496" y="844"/>
                  </a:lnTo>
                  <a:lnTo>
                    <a:pt x="494" y="848"/>
                  </a:lnTo>
                  <a:lnTo>
                    <a:pt x="511" y="829"/>
                  </a:lnTo>
                  <a:lnTo>
                    <a:pt x="511" y="827"/>
                  </a:lnTo>
                  <a:lnTo>
                    <a:pt x="513" y="827"/>
                  </a:lnTo>
                  <a:lnTo>
                    <a:pt x="513" y="829"/>
                  </a:lnTo>
                  <a:lnTo>
                    <a:pt x="511" y="833"/>
                  </a:lnTo>
                  <a:lnTo>
                    <a:pt x="509" y="837"/>
                  </a:lnTo>
                  <a:lnTo>
                    <a:pt x="503" y="842"/>
                  </a:lnTo>
                  <a:lnTo>
                    <a:pt x="496" y="852"/>
                  </a:lnTo>
                  <a:lnTo>
                    <a:pt x="488" y="861"/>
                  </a:lnTo>
                  <a:lnTo>
                    <a:pt x="482" y="869"/>
                  </a:lnTo>
                  <a:lnTo>
                    <a:pt x="478" y="873"/>
                  </a:lnTo>
                  <a:lnTo>
                    <a:pt x="473" y="877"/>
                  </a:lnTo>
                  <a:lnTo>
                    <a:pt x="471" y="879"/>
                  </a:lnTo>
                  <a:lnTo>
                    <a:pt x="469" y="881"/>
                  </a:lnTo>
                  <a:lnTo>
                    <a:pt x="463" y="890"/>
                  </a:lnTo>
                  <a:lnTo>
                    <a:pt x="459" y="894"/>
                  </a:lnTo>
                  <a:lnTo>
                    <a:pt x="457" y="890"/>
                  </a:lnTo>
                  <a:lnTo>
                    <a:pt x="457" y="886"/>
                  </a:lnTo>
                  <a:lnTo>
                    <a:pt x="459" y="881"/>
                  </a:lnTo>
                  <a:lnTo>
                    <a:pt x="461" y="879"/>
                  </a:lnTo>
                  <a:lnTo>
                    <a:pt x="465" y="877"/>
                  </a:lnTo>
                  <a:lnTo>
                    <a:pt x="475" y="871"/>
                  </a:lnTo>
                  <a:lnTo>
                    <a:pt x="478" y="867"/>
                  </a:lnTo>
                  <a:lnTo>
                    <a:pt x="482" y="863"/>
                  </a:lnTo>
                  <a:lnTo>
                    <a:pt x="484" y="858"/>
                  </a:lnTo>
                  <a:lnTo>
                    <a:pt x="488" y="852"/>
                  </a:lnTo>
                  <a:lnTo>
                    <a:pt x="496" y="842"/>
                  </a:lnTo>
                  <a:lnTo>
                    <a:pt x="619" y="794"/>
                  </a:lnTo>
                  <a:lnTo>
                    <a:pt x="724" y="564"/>
                  </a:lnTo>
                  <a:lnTo>
                    <a:pt x="713" y="581"/>
                  </a:lnTo>
                  <a:lnTo>
                    <a:pt x="720" y="570"/>
                  </a:lnTo>
                  <a:lnTo>
                    <a:pt x="724" y="564"/>
                  </a:lnTo>
                  <a:lnTo>
                    <a:pt x="619" y="794"/>
                  </a:lnTo>
                  <a:lnTo>
                    <a:pt x="102" y="614"/>
                  </a:lnTo>
                  <a:lnTo>
                    <a:pt x="106" y="610"/>
                  </a:lnTo>
                  <a:lnTo>
                    <a:pt x="106" y="612"/>
                  </a:lnTo>
                  <a:lnTo>
                    <a:pt x="108" y="614"/>
                  </a:lnTo>
                  <a:lnTo>
                    <a:pt x="112" y="618"/>
                  </a:lnTo>
                  <a:lnTo>
                    <a:pt x="114" y="618"/>
                  </a:lnTo>
                  <a:lnTo>
                    <a:pt x="112" y="614"/>
                  </a:lnTo>
                  <a:lnTo>
                    <a:pt x="112" y="604"/>
                  </a:lnTo>
                  <a:lnTo>
                    <a:pt x="112" y="595"/>
                  </a:lnTo>
                  <a:lnTo>
                    <a:pt x="114" y="587"/>
                  </a:lnTo>
                  <a:lnTo>
                    <a:pt x="118" y="577"/>
                  </a:lnTo>
                  <a:lnTo>
                    <a:pt x="121" y="568"/>
                  </a:lnTo>
                  <a:lnTo>
                    <a:pt x="127" y="558"/>
                  </a:lnTo>
                  <a:lnTo>
                    <a:pt x="131" y="547"/>
                  </a:lnTo>
                  <a:lnTo>
                    <a:pt x="137" y="541"/>
                  </a:lnTo>
                  <a:lnTo>
                    <a:pt x="139" y="537"/>
                  </a:lnTo>
                  <a:lnTo>
                    <a:pt x="141" y="533"/>
                  </a:lnTo>
                  <a:lnTo>
                    <a:pt x="141" y="531"/>
                  </a:lnTo>
                  <a:lnTo>
                    <a:pt x="139" y="529"/>
                  </a:lnTo>
                  <a:lnTo>
                    <a:pt x="139" y="527"/>
                  </a:lnTo>
                  <a:lnTo>
                    <a:pt x="141" y="524"/>
                  </a:lnTo>
                  <a:lnTo>
                    <a:pt x="154" y="502"/>
                  </a:lnTo>
                  <a:lnTo>
                    <a:pt x="167" y="483"/>
                  </a:lnTo>
                  <a:lnTo>
                    <a:pt x="181" y="466"/>
                  </a:lnTo>
                  <a:lnTo>
                    <a:pt x="192" y="447"/>
                  </a:lnTo>
                  <a:lnTo>
                    <a:pt x="198" y="441"/>
                  </a:lnTo>
                  <a:lnTo>
                    <a:pt x="204" y="433"/>
                  </a:lnTo>
                  <a:lnTo>
                    <a:pt x="208" y="428"/>
                  </a:lnTo>
                  <a:lnTo>
                    <a:pt x="214" y="422"/>
                  </a:lnTo>
                  <a:lnTo>
                    <a:pt x="221" y="408"/>
                  </a:lnTo>
                  <a:lnTo>
                    <a:pt x="229" y="403"/>
                  </a:lnTo>
                  <a:lnTo>
                    <a:pt x="237" y="395"/>
                  </a:lnTo>
                  <a:lnTo>
                    <a:pt x="237" y="389"/>
                  </a:lnTo>
                  <a:lnTo>
                    <a:pt x="237" y="382"/>
                  </a:lnTo>
                  <a:lnTo>
                    <a:pt x="238" y="376"/>
                  </a:lnTo>
                  <a:lnTo>
                    <a:pt x="242" y="370"/>
                  </a:lnTo>
                  <a:lnTo>
                    <a:pt x="246" y="359"/>
                  </a:lnTo>
                  <a:lnTo>
                    <a:pt x="248" y="355"/>
                  </a:lnTo>
                  <a:lnTo>
                    <a:pt x="248" y="353"/>
                  </a:lnTo>
                  <a:lnTo>
                    <a:pt x="248" y="355"/>
                  </a:lnTo>
                  <a:lnTo>
                    <a:pt x="231" y="378"/>
                  </a:lnTo>
                  <a:lnTo>
                    <a:pt x="221" y="393"/>
                  </a:lnTo>
                  <a:lnTo>
                    <a:pt x="214" y="406"/>
                  </a:lnTo>
                  <a:lnTo>
                    <a:pt x="208" y="422"/>
                  </a:lnTo>
                  <a:lnTo>
                    <a:pt x="204" y="430"/>
                  </a:lnTo>
                  <a:lnTo>
                    <a:pt x="194" y="441"/>
                  </a:lnTo>
                  <a:lnTo>
                    <a:pt x="181" y="456"/>
                  </a:lnTo>
                  <a:lnTo>
                    <a:pt x="169" y="472"/>
                  </a:lnTo>
                  <a:lnTo>
                    <a:pt x="162" y="483"/>
                  </a:lnTo>
                  <a:lnTo>
                    <a:pt x="152" y="495"/>
                  </a:lnTo>
                  <a:lnTo>
                    <a:pt x="137" y="510"/>
                  </a:lnTo>
                  <a:lnTo>
                    <a:pt x="135" y="516"/>
                  </a:lnTo>
                  <a:lnTo>
                    <a:pt x="123" y="537"/>
                  </a:lnTo>
                  <a:lnTo>
                    <a:pt x="110" y="566"/>
                  </a:lnTo>
                  <a:lnTo>
                    <a:pt x="108" y="568"/>
                  </a:lnTo>
                  <a:lnTo>
                    <a:pt x="106" y="568"/>
                  </a:lnTo>
                  <a:lnTo>
                    <a:pt x="104" y="568"/>
                  </a:lnTo>
                  <a:lnTo>
                    <a:pt x="104" y="570"/>
                  </a:lnTo>
                  <a:lnTo>
                    <a:pt x="102" y="575"/>
                  </a:lnTo>
                  <a:lnTo>
                    <a:pt x="100" y="591"/>
                  </a:lnTo>
                  <a:lnTo>
                    <a:pt x="98" y="600"/>
                  </a:lnTo>
                  <a:lnTo>
                    <a:pt x="96" y="602"/>
                  </a:lnTo>
                  <a:lnTo>
                    <a:pt x="96" y="604"/>
                  </a:lnTo>
                  <a:lnTo>
                    <a:pt x="96" y="608"/>
                  </a:lnTo>
                  <a:lnTo>
                    <a:pt x="96" y="612"/>
                  </a:lnTo>
                  <a:lnTo>
                    <a:pt x="94" y="616"/>
                  </a:lnTo>
                  <a:lnTo>
                    <a:pt x="96" y="618"/>
                  </a:lnTo>
                  <a:lnTo>
                    <a:pt x="98" y="616"/>
                  </a:lnTo>
                  <a:lnTo>
                    <a:pt x="102" y="614"/>
                  </a:lnTo>
                  <a:lnTo>
                    <a:pt x="619" y="79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60000">
                  <a:schemeClr val="bg1">
                    <a:alpha val="5000"/>
                  </a:schemeClr>
                </a:gs>
              </a:gsLst>
              <a:lin ang="162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12" name="フリーフォーム 11"/>
          <p:cNvSpPr>
            <a:spLocks/>
          </p:cNvSpPr>
          <p:nvPr/>
        </p:nvSpPr>
        <p:spPr bwMode="auto">
          <a:xfrm>
            <a:off x="0" y="0"/>
            <a:ext cx="9144000" cy="6870700"/>
          </a:xfrm>
          <a:custGeom>
            <a:avLst/>
            <a:gdLst/>
            <a:ahLst/>
            <a:cxnLst>
              <a:cxn ang="0">
                <a:pos x="2808" y="370"/>
              </a:cxn>
              <a:cxn ang="0">
                <a:pos x="2679" y="719"/>
              </a:cxn>
              <a:cxn ang="0">
                <a:pos x="2462" y="879"/>
              </a:cxn>
              <a:cxn ang="0">
                <a:pos x="1646" y="1440"/>
              </a:cxn>
              <a:cxn ang="0">
                <a:pos x="1479" y="1684"/>
              </a:cxn>
              <a:cxn ang="0">
                <a:pos x="1287" y="1848"/>
              </a:cxn>
              <a:cxn ang="0">
                <a:pos x="1162" y="2082"/>
              </a:cxn>
              <a:cxn ang="0">
                <a:pos x="1343" y="1963"/>
              </a:cxn>
              <a:cxn ang="0">
                <a:pos x="1437" y="2012"/>
              </a:cxn>
              <a:cxn ang="0">
                <a:pos x="1556" y="1980"/>
              </a:cxn>
              <a:cxn ang="0">
                <a:pos x="1573" y="1813"/>
              </a:cxn>
              <a:cxn ang="0">
                <a:pos x="1782" y="1430"/>
              </a:cxn>
              <a:cxn ang="0">
                <a:pos x="1793" y="1388"/>
              </a:cxn>
              <a:cxn ang="0">
                <a:pos x="1789" y="1353"/>
              </a:cxn>
              <a:cxn ang="0">
                <a:pos x="2068" y="1151"/>
              </a:cxn>
              <a:cxn ang="0">
                <a:pos x="2302" y="1022"/>
              </a:cxn>
              <a:cxn ang="0">
                <a:pos x="2082" y="1172"/>
              </a:cxn>
              <a:cxn ang="0">
                <a:pos x="1915" y="1287"/>
              </a:cxn>
              <a:cxn ang="0">
                <a:pos x="2033" y="1224"/>
              </a:cxn>
              <a:cxn ang="0">
                <a:pos x="2075" y="1200"/>
              </a:cxn>
              <a:cxn ang="0">
                <a:pos x="1988" y="1266"/>
              </a:cxn>
              <a:cxn ang="0">
                <a:pos x="2602" y="875"/>
              </a:cxn>
              <a:cxn ang="0">
                <a:pos x="2783" y="774"/>
              </a:cxn>
              <a:cxn ang="0">
                <a:pos x="2616" y="325"/>
              </a:cxn>
              <a:cxn ang="0">
                <a:pos x="2522" y="293"/>
              </a:cxn>
              <a:cxn ang="0">
                <a:pos x="2208" y="258"/>
              </a:cxn>
              <a:cxn ang="0">
                <a:pos x="2225" y="262"/>
              </a:cxn>
              <a:cxn ang="0">
                <a:pos x="1486" y="276"/>
              </a:cxn>
              <a:cxn ang="0">
                <a:pos x="1845" y="251"/>
              </a:cxn>
              <a:cxn ang="0">
                <a:pos x="1514" y="262"/>
              </a:cxn>
              <a:cxn ang="0">
                <a:pos x="1280" y="227"/>
              </a:cxn>
              <a:cxn ang="0">
                <a:pos x="830" y="81"/>
              </a:cxn>
              <a:cxn ang="0">
                <a:pos x="761" y="35"/>
              </a:cxn>
              <a:cxn ang="0">
                <a:pos x="736" y="74"/>
              </a:cxn>
              <a:cxn ang="0">
                <a:pos x="869" y="95"/>
              </a:cxn>
              <a:cxn ang="0">
                <a:pos x="1305" y="834"/>
              </a:cxn>
              <a:cxn ang="0">
                <a:pos x="1231" y="949"/>
              </a:cxn>
              <a:cxn ang="0">
                <a:pos x="1214" y="956"/>
              </a:cxn>
              <a:cxn ang="0">
                <a:pos x="1075" y="938"/>
              </a:cxn>
              <a:cxn ang="0">
                <a:pos x="1116" y="1064"/>
              </a:cxn>
              <a:cxn ang="0">
                <a:pos x="1043" y="1144"/>
              </a:cxn>
              <a:cxn ang="0">
                <a:pos x="966" y="1210"/>
              </a:cxn>
              <a:cxn ang="0">
                <a:pos x="2839" y="356"/>
              </a:cxn>
              <a:cxn ang="0">
                <a:pos x="2839" y="356"/>
              </a:cxn>
              <a:cxn ang="0">
                <a:pos x="593" y="1580"/>
              </a:cxn>
              <a:cxn ang="0">
                <a:pos x="639" y="1377"/>
              </a:cxn>
              <a:cxn ang="0">
                <a:pos x="412" y="1702"/>
              </a:cxn>
              <a:cxn ang="0">
                <a:pos x="381" y="1736"/>
              </a:cxn>
              <a:cxn ang="0">
                <a:pos x="2839" y="356"/>
              </a:cxn>
              <a:cxn ang="0">
                <a:pos x="63" y="1879"/>
              </a:cxn>
              <a:cxn ang="0">
                <a:pos x="88" y="841"/>
              </a:cxn>
              <a:cxn ang="0">
                <a:pos x="21" y="848"/>
              </a:cxn>
              <a:cxn ang="0">
                <a:pos x="245" y="757"/>
              </a:cxn>
              <a:cxn ang="0">
                <a:pos x="646" y="652"/>
              </a:cxn>
              <a:cxn ang="0">
                <a:pos x="973" y="485"/>
              </a:cxn>
              <a:cxn ang="0">
                <a:pos x="1364" y="558"/>
              </a:cxn>
              <a:cxn ang="0">
                <a:pos x="1483" y="558"/>
              </a:cxn>
              <a:cxn ang="0">
                <a:pos x="1619" y="475"/>
              </a:cxn>
              <a:cxn ang="0">
                <a:pos x="1761" y="527"/>
              </a:cxn>
              <a:cxn ang="0">
                <a:pos x="1803" y="213"/>
              </a:cxn>
              <a:cxn ang="0">
                <a:pos x="2839" y="356"/>
              </a:cxn>
              <a:cxn ang="0">
                <a:pos x="2013" y="14"/>
              </a:cxn>
            </a:cxnLst>
            <a:rect l="0" t="0" r="0" b="0"/>
            <a:pathLst>
              <a:path w="2846" h="2082">
                <a:moveTo>
                  <a:pt x="2839" y="356"/>
                </a:moveTo>
                <a:lnTo>
                  <a:pt x="2836" y="353"/>
                </a:lnTo>
                <a:lnTo>
                  <a:pt x="2832" y="349"/>
                </a:lnTo>
                <a:lnTo>
                  <a:pt x="2822" y="349"/>
                </a:lnTo>
                <a:lnTo>
                  <a:pt x="2818" y="349"/>
                </a:lnTo>
                <a:lnTo>
                  <a:pt x="2815" y="346"/>
                </a:lnTo>
                <a:lnTo>
                  <a:pt x="2804" y="339"/>
                </a:lnTo>
                <a:lnTo>
                  <a:pt x="2797" y="335"/>
                </a:lnTo>
                <a:lnTo>
                  <a:pt x="2794" y="342"/>
                </a:lnTo>
                <a:lnTo>
                  <a:pt x="2794" y="346"/>
                </a:lnTo>
                <a:lnTo>
                  <a:pt x="2787" y="353"/>
                </a:lnTo>
                <a:lnTo>
                  <a:pt x="2787" y="356"/>
                </a:lnTo>
                <a:lnTo>
                  <a:pt x="2797" y="356"/>
                </a:lnTo>
                <a:lnTo>
                  <a:pt x="2815" y="363"/>
                </a:lnTo>
                <a:lnTo>
                  <a:pt x="2808" y="370"/>
                </a:lnTo>
                <a:lnTo>
                  <a:pt x="2797" y="394"/>
                </a:lnTo>
                <a:lnTo>
                  <a:pt x="2787" y="419"/>
                </a:lnTo>
                <a:lnTo>
                  <a:pt x="2769" y="468"/>
                </a:lnTo>
                <a:lnTo>
                  <a:pt x="2755" y="499"/>
                </a:lnTo>
                <a:lnTo>
                  <a:pt x="2752" y="509"/>
                </a:lnTo>
                <a:lnTo>
                  <a:pt x="2738" y="509"/>
                </a:lnTo>
                <a:lnTo>
                  <a:pt x="2724" y="509"/>
                </a:lnTo>
                <a:lnTo>
                  <a:pt x="2710" y="513"/>
                </a:lnTo>
                <a:lnTo>
                  <a:pt x="2696" y="520"/>
                </a:lnTo>
                <a:lnTo>
                  <a:pt x="2696" y="523"/>
                </a:lnTo>
                <a:lnTo>
                  <a:pt x="2696" y="537"/>
                </a:lnTo>
                <a:lnTo>
                  <a:pt x="2696" y="555"/>
                </a:lnTo>
                <a:lnTo>
                  <a:pt x="2689" y="638"/>
                </a:lnTo>
                <a:lnTo>
                  <a:pt x="2686" y="691"/>
                </a:lnTo>
                <a:lnTo>
                  <a:pt x="2679" y="719"/>
                </a:lnTo>
                <a:lnTo>
                  <a:pt x="2675" y="722"/>
                </a:lnTo>
                <a:lnTo>
                  <a:pt x="2665" y="722"/>
                </a:lnTo>
                <a:lnTo>
                  <a:pt x="2640" y="726"/>
                </a:lnTo>
                <a:lnTo>
                  <a:pt x="2630" y="733"/>
                </a:lnTo>
                <a:lnTo>
                  <a:pt x="2612" y="746"/>
                </a:lnTo>
                <a:lnTo>
                  <a:pt x="2591" y="771"/>
                </a:lnTo>
                <a:lnTo>
                  <a:pt x="2584" y="774"/>
                </a:lnTo>
                <a:lnTo>
                  <a:pt x="2574" y="778"/>
                </a:lnTo>
                <a:lnTo>
                  <a:pt x="2546" y="792"/>
                </a:lnTo>
                <a:lnTo>
                  <a:pt x="2518" y="809"/>
                </a:lnTo>
                <a:lnTo>
                  <a:pt x="2497" y="834"/>
                </a:lnTo>
                <a:lnTo>
                  <a:pt x="2483" y="851"/>
                </a:lnTo>
                <a:lnTo>
                  <a:pt x="2476" y="868"/>
                </a:lnTo>
                <a:lnTo>
                  <a:pt x="2469" y="879"/>
                </a:lnTo>
                <a:lnTo>
                  <a:pt x="2462" y="879"/>
                </a:lnTo>
                <a:lnTo>
                  <a:pt x="2455" y="879"/>
                </a:lnTo>
                <a:lnTo>
                  <a:pt x="2448" y="882"/>
                </a:lnTo>
                <a:lnTo>
                  <a:pt x="2386" y="924"/>
                </a:lnTo>
                <a:lnTo>
                  <a:pt x="2326" y="963"/>
                </a:lnTo>
                <a:lnTo>
                  <a:pt x="2173" y="1064"/>
                </a:lnTo>
                <a:lnTo>
                  <a:pt x="2121" y="1099"/>
                </a:lnTo>
                <a:lnTo>
                  <a:pt x="2058" y="1133"/>
                </a:lnTo>
                <a:lnTo>
                  <a:pt x="1918" y="1227"/>
                </a:lnTo>
                <a:lnTo>
                  <a:pt x="1877" y="1259"/>
                </a:lnTo>
                <a:lnTo>
                  <a:pt x="1838" y="1294"/>
                </a:lnTo>
                <a:lnTo>
                  <a:pt x="1786" y="1346"/>
                </a:lnTo>
                <a:lnTo>
                  <a:pt x="1723" y="1388"/>
                </a:lnTo>
                <a:lnTo>
                  <a:pt x="1678" y="1412"/>
                </a:lnTo>
                <a:lnTo>
                  <a:pt x="1660" y="1426"/>
                </a:lnTo>
                <a:lnTo>
                  <a:pt x="1646" y="1440"/>
                </a:lnTo>
                <a:lnTo>
                  <a:pt x="1643" y="1451"/>
                </a:lnTo>
                <a:lnTo>
                  <a:pt x="1636" y="1471"/>
                </a:lnTo>
                <a:lnTo>
                  <a:pt x="1622" y="1489"/>
                </a:lnTo>
                <a:lnTo>
                  <a:pt x="1605" y="1513"/>
                </a:lnTo>
                <a:lnTo>
                  <a:pt x="1591" y="1520"/>
                </a:lnTo>
                <a:lnTo>
                  <a:pt x="1573" y="1538"/>
                </a:lnTo>
                <a:lnTo>
                  <a:pt x="1559" y="1555"/>
                </a:lnTo>
                <a:lnTo>
                  <a:pt x="1545" y="1576"/>
                </a:lnTo>
                <a:lnTo>
                  <a:pt x="1528" y="1600"/>
                </a:lnTo>
                <a:lnTo>
                  <a:pt x="1521" y="1604"/>
                </a:lnTo>
                <a:lnTo>
                  <a:pt x="1517" y="1607"/>
                </a:lnTo>
                <a:lnTo>
                  <a:pt x="1503" y="1625"/>
                </a:lnTo>
                <a:lnTo>
                  <a:pt x="1496" y="1649"/>
                </a:lnTo>
                <a:lnTo>
                  <a:pt x="1493" y="1667"/>
                </a:lnTo>
                <a:lnTo>
                  <a:pt x="1479" y="1684"/>
                </a:lnTo>
                <a:lnTo>
                  <a:pt x="1465" y="1702"/>
                </a:lnTo>
                <a:lnTo>
                  <a:pt x="1444" y="1709"/>
                </a:lnTo>
                <a:lnTo>
                  <a:pt x="1413" y="1726"/>
                </a:lnTo>
                <a:lnTo>
                  <a:pt x="1395" y="1733"/>
                </a:lnTo>
                <a:lnTo>
                  <a:pt x="1381" y="1736"/>
                </a:lnTo>
                <a:lnTo>
                  <a:pt x="1357" y="1747"/>
                </a:lnTo>
                <a:lnTo>
                  <a:pt x="1333" y="1761"/>
                </a:lnTo>
                <a:lnTo>
                  <a:pt x="1326" y="1768"/>
                </a:lnTo>
                <a:lnTo>
                  <a:pt x="1322" y="1775"/>
                </a:lnTo>
                <a:lnTo>
                  <a:pt x="1312" y="1792"/>
                </a:lnTo>
                <a:lnTo>
                  <a:pt x="1298" y="1813"/>
                </a:lnTo>
                <a:lnTo>
                  <a:pt x="1287" y="1824"/>
                </a:lnTo>
                <a:lnTo>
                  <a:pt x="1284" y="1831"/>
                </a:lnTo>
                <a:lnTo>
                  <a:pt x="1284" y="1838"/>
                </a:lnTo>
                <a:lnTo>
                  <a:pt x="1287" y="1848"/>
                </a:lnTo>
                <a:lnTo>
                  <a:pt x="1291" y="1851"/>
                </a:lnTo>
                <a:lnTo>
                  <a:pt x="1284" y="1865"/>
                </a:lnTo>
                <a:lnTo>
                  <a:pt x="1266" y="1883"/>
                </a:lnTo>
                <a:lnTo>
                  <a:pt x="1245" y="1900"/>
                </a:lnTo>
                <a:lnTo>
                  <a:pt x="1238" y="1911"/>
                </a:lnTo>
                <a:lnTo>
                  <a:pt x="1228" y="1921"/>
                </a:lnTo>
                <a:lnTo>
                  <a:pt x="1228" y="1932"/>
                </a:lnTo>
                <a:lnTo>
                  <a:pt x="1221" y="1939"/>
                </a:lnTo>
                <a:lnTo>
                  <a:pt x="1172" y="1994"/>
                </a:lnTo>
                <a:lnTo>
                  <a:pt x="1151" y="2012"/>
                </a:lnTo>
                <a:lnTo>
                  <a:pt x="1127" y="2029"/>
                </a:lnTo>
                <a:lnTo>
                  <a:pt x="1082" y="2057"/>
                </a:lnTo>
                <a:lnTo>
                  <a:pt x="1040" y="2082"/>
                </a:lnTo>
                <a:lnTo>
                  <a:pt x="1158" y="2082"/>
                </a:lnTo>
                <a:lnTo>
                  <a:pt x="1162" y="2082"/>
                </a:lnTo>
                <a:lnTo>
                  <a:pt x="1169" y="2075"/>
                </a:lnTo>
                <a:lnTo>
                  <a:pt x="1190" y="2050"/>
                </a:lnTo>
                <a:lnTo>
                  <a:pt x="1204" y="2043"/>
                </a:lnTo>
                <a:lnTo>
                  <a:pt x="1228" y="2033"/>
                </a:lnTo>
                <a:lnTo>
                  <a:pt x="1256" y="2012"/>
                </a:lnTo>
                <a:lnTo>
                  <a:pt x="1273" y="1987"/>
                </a:lnTo>
                <a:lnTo>
                  <a:pt x="1305" y="1970"/>
                </a:lnTo>
                <a:lnTo>
                  <a:pt x="1319" y="1963"/>
                </a:lnTo>
                <a:lnTo>
                  <a:pt x="1329" y="1953"/>
                </a:lnTo>
                <a:lnTo>
                  <a:pt x="1333" y="1949"/>
                </a:lnTo>
                <a:lnTo>
                  <a:pt x="1340" y="1949"/>
                </a:lnTo>
                <a:lnTo>
                  <a:pt x="1336" y="1956"/>
                </a:lnTo>
                <a:lnTo>
                  <a:pt x="1333" y="1963"/>
                </a:lnTo>
                <a:lnTo>
                  <a:pt x="1336" y="1963"/>
                </a:lnTo>
                <a:lnTo>
                  <a:pt x="1343" y="1963"/>
                </a:lnTo>
                <a:lnTo>
                  <a:pt x="1354" y="1960"/>
                </a:lnTo>
                <a:lnTo>
                  <a:pt x="1360" y="1960"/>
                </a:lnTo>
                <a:lnTo>
                  <a:pt x="1371" y="1960"/>
                </a:lnTo>
                <a:lnTo>
                  <a:pt x="1381" y="1977"/>
                </a:lnTo>
                <a:lnTo>
                  <a:pt x="1388" y="1980"/>
                </a:lnTo>
                <a:lnTo>
                  <a:pt x="1395" y="1984"/>
                </a:lnTo>
                <a:lnTo>
                  <a:pt x="1395" y="1987"/>
                </a:lnTo>
                <a:lnTo>
                  <a:pt x="1402" y="1994"/>
                </a:lnTo>
                <a:lnTo>
                  <a:pt x="1406" y="2005"/>
                </a:lnTo>
                <a:lnTo>
                  <a:pt x="1406" y="2012"/>
                </a:lnTo>
                <a:lnTo>
                  <a:pt x="1406" y="2015"/>
                </a:lnTo>
                <a:lnTo>
                  <a:pt x="1409" y="2015"/>
                </a:lnTo>
                <a:lnTo>
                  <a:pt x="1420" y="2008"/>
                </a:lnTo>
                <a:lnTo>
                  <a:pt x="1430" y="2008"/>
                </a:lnTo>
                <a:lnTo>
                  <a:pt x="1437" y="2012"/>
                </a:lnTo>
                <a:lnTo>
                  <a:pt x="1448" y="2019"/>
                </a:lnTo>
                <a:lnTo>
                  <a:pt x="1458" y="2019"/>
                </a:lnTo>
                <a:lnTo>
                  <a:pt x="1469" y="2022"/>
                </a:lnTo>
                <a:lnTo>
                  <a:pt x="1472" y="2026"/>
                </a:lnTo>
                <a:lnTo>
                  <a:pt x="1476" y="2033"/>
                </a:lnTo>
                <a:lnTo>
                  <a:pt x="1479" y="2040"/>
                </a:lnTo>
                <a:lnTo>
                  <a:pt x="1493" y="2033"/>
                </a:lnTo>
                <a:lnTo>
                  <a:pt x="1510" y="2022"/>
                </a:lnTo>
                <a:lnTo>
                  <a:pt x="1517" y="2022"/>
                </a:lnTo>
                <a:lnTo>
                  <a:pt x="1528" y="2022"/>
                </a:lnTo>
                <a:lnTo>
                  <a:pt x="1542" y="2022"/>
                </a:lnTo>
                <a:lnTo>
                  <a:pt x="1549" y="2019"/>
                </a:lnTo>
                <a:lnTo>
                  <a:pt x="1545" y="2008"/>
                </a:lnTo>
                <a:lnTo>
                  <a:pt x="1552" y="1994"/>
                </a:lnTo>
                <a:lnTo>
                  <a:pt x="1556" y="1980"/>
                </a:lnTo>
                <a:lnTo>
                  <a:pt x="1559" y="1977"/>
                </a:lnTo>
                <a:lnTo>
                  <a:pt x="1566" y="1970"/>
                </a:lnTo>
                <a:lnTo>
                  <a:pt x="1570" y="1966"/>
                </a:lnTo>
                <a:lnTo>
                  <a:pt x="1563" y="1960"/>
                </a:lnTo>
                <a:lnTo>
                  <a:pt x="1563" y="1942"/>
                </a:lnTo>
                <a:lnTo>
                  <a:pt x="1563" y="1935"/>
                </a:lnTo>
                <a:lnTo>
                  <a:pt x="1570" y="1925"/>
                </a:lnTo>
                <a:lnTo>
                  <a:pt x="1570" y="1921"/>
                </a:lnTo>
                <a:lnTo>
                  <a:pt x="1563" y="1914"/>
                </a:lnTo>
                <a:lnTo>
                  <a:pt x="1559" y="1897"/>
                </a:lnTo>
                <a:lnTo>
                  <a:pt x="1559" y="1872"/>
                </a:lnTo>
                <a:lnTo>
                  <a:pt x="1556" y="1848"/>
                </a:lnTo>
                <a:lnTo>
                  <a:pt x="1559" y="1838"/>
                </a:lnTo>
                <a:lnTo>
                  <a:pt x="1566" y="1827"/>
                </a:lnTo>
                <a:lnTo>
                  <a:pt x="1573" y="1813"/>
                </a:lnTo>
                <a:lnTo>
                  <a:pt x="1573" y="1792"/>
                </a:lnTo>
                <a:lnTo>
                  <a:pt x="1587" y="1768"/>
                </a:lnTo>
                <a:lnTo>
                  <a:pt x="1601" y="1743"/>
                </a:lnTo>
                <a:lnTo>
                  <a:pt x="1629" y="1677"/>
                </a:lnTo>
                <a:lnTo>
                  <a:pt x="1639" y="1656"/>
                </a:lnTo>
                <a:lnTo>
                  <a:pt x="1650" y="1639"/>
                </a:lnTo>
                <a:lnTo>
                  <a:pt x="1664" y="1618"/>
                </a:lnTo>
                <a:lnTo>
                  <a:pt x="1671" y="1594"/>
                </a:lnTo>
                <a:lnTo>
                  <a:pt x="1678" y="1583"/>
                </a:lnTo>
                <a:lnTo>
                  <a:pt x="1688" y="1569"/>
                </a:lnTo>
                <a:lnTo>
                  <a:pt x="1702" y="1552"/>
                </a:lnTo>
                <a:lnTo>
                  <a:pt x="1730" y="1510"/>
                </a:lnTo>
                <a:lnTo>
                  <a:pt x="1741" y="1496"/>
                </a:lnTo>
                <a:lnTo>
                  <a:pt x="1755" y="1478"/>
                </a:lnTo>
                <a:lnTo>
                  <a:pt x="1782" y="1430"/>
                </a:lnTo>
                <a:lnTo>
                  <a:pt x="1814" y="1391"/>
                </a:lnTo>
                <a:lnTo>
                  <a:pt x="1835" y="1377"/>
                </a:lnTo>
                <a:lnTo>
                  <a:pt x="1842" y="1363"/>
                </a:lnTo>
                <a:lnTo>
                  <a:pt x="1845" y="1353"/>
                </a:lnTo>
                <a:lnTo>
                  <a:pt x="1842" y="1356"/>
                </a:lnTo>
                <a:lnTo>
                  <a:pt x="1838" y="1363"/>
                </a:lnTo>
                <a:lnTo>
                  <a:pt x="1835" y="1370"/>
                </a:lnTo>
                <a:lnTo>
                  <a:pt x="1824" y="1374"/>
                </a:lnTo>
                <a:lnTo>
                  <a:pt x="1810" y="1377"/>
                </a:lnTo>
                <a:lnTo>
                  <a:pt x="1803" y="1381"/>
                </a:lnTo>
                <a:lnTo>
                  <a:pt x="1800" y="1384"/>
                </a:lnTo>
                <a:lnTo>
                  <a:pt x="1786" y="1398"/>
                </a:lnTo>
                <a:lnTo>
                  <a:pt x="1782" y="1398"/>
                </a:lnTo>
                <a:lnTo>
                  <a:pt x="1786" y="1395"/>
                </a:lnTo>
                <a:lnTo>
                  <a:pt x="1793" y="1388"/>
                </a:lnTo>
                <a:lnTo>
                  <a:pt x="1807" y="1370"/>
                </a:lnTo>
                <a:lnTo>
                  <a:pt x="1821" y="1356"/>
                </a:lnTo>
                <a:lnTo>
                  <a:pt x="1845" y="1332"/>
                </a:lnTo>
                <a:lnTo>
                  <a:pt x="1824" y="1349"/>
                </a:lnTo>
                <a:lnTo>
                  <a:pt x="1807" y="1363"/>
                </a:lnTo>
                <a:lnTo>
                  <a:pt x="1779" y="1391"/>
                </a:lnTo>
                <a:lnTo>
                  <a:pt x="1761" y="1409"/>
                </a:lnTo>
                <a:lnTo>
                  <a:pt x="1758" y="1412"/>
                </a:lnTo>
                <a:lnTo>
                  <a:pt x="1758" y="1409"/>
                </a:lnTo>
                <a:lnTo>
                  <a:pt x="1758" y="1398"/>
                </a:lnTo>
                <a:lnTo>
                  <a:pt x="1765" y="1391"/>
                </a:lnTo>
                <a:lnTo>
                  <a:pt x="1772" y="1384"/>
                </a:lnTo>
                <a:lnTo>
                  <a:pt x="1782" y="1374"/>
                </a:lnTo>
                <a:lnTo>
                  <a:pt x="1786" y="1363"/>
                </a:lnTo>
                <a:lnTo>
                  <a:pt x="1789" y="1353"/>
                </a:lnTo>
                <a:lnTo>
                  <a:pt x="1800" y="1339"/>
                </a:lnTo>
                <a:lnTo>
                  <a:pt x="1817" y="1318"/>
                </a:lnTo>
                <a:lnTo>
                  <a:pt x="1877" y="1266"/>
                </a:lnTo>
                <a:lnTo>
                  <a:pt x="1897" y="1252"/>
                </a:lnTo>
                <a:lnTo>
                  <a:pt x="1943" y="1221"/>
                </a:lnTo>
                <a:lnTo>
                  <a:pt x="1960" y="1210"/>
                </a:lnTo>
                <a:lnTo>
                  <a:pt x="1974" y="1200"/>
                </a:lnTo>
                <a:lnTo>
                  <a:pt x="1992" y="1189"/>
                </a:lnTo>
                <a:lnTo>
                  <a:pt x="2013" y="1179"/>
                </a:lnTo>
                <a:lnTo>
                  <a:pt x="2016" y="1179"/>
                </a:lnTo>
                <a:lnTo>
                  <a:pt x="2020" y="1179"/>
                </a:lnTo>
                <a:lnTo>
                  <a:pt x="2030" y="1175"/>
                </a:lnTo>
                <a:lnTo>
                  <a:pt x="2040" y="1168"/>
                </a:lnTo>
                <a:lnTo>
                  <a:pt x="2054" y="1158"/>
                </a:lnTo>
                <a:lnTo>
                  <a:pt x="2068" y="1151"/>
                </a:lnTo>
                <a:lnTo>
                  <a:pt x="2117" y="1123"/>
                </a:lnTo>
                <a:lnTo>
                  <a:pt x="2121" y="1119"/>
                </a:lnTo>
                <a:lnTo>
                  <a:pt x="2124" y="1123"/>
                </a:lnTo>
                <a:lnTo>
                  <a:pt x="2142" y="1116"/>
                </a:lnTo>
                <a:lnTo>
                  <a:pt x="2159" y="1102"/>
                </a:lnTo>
                <a:lnTo>
                  <a:pt x="2180" y="1092"/>
                </a:lnTo>
                <a:lnTo>
                  <a:pt x="2201" y="1081"/>
                </a:lnTo>
                <a:lnTo>
                  <a:pt x="2215" y="1071"/>
                </a:lnTo>
                <a:lnTo>
                  <a:pt x="2257" y="1036"/>
                </a:lnTo>
                <a:lnTo>
                  <a:pt x="2312" y="1001"/>
                </a:lnTo>
                <a:lnTo>
                  <a:pt x="2319" y="1001"/>
                </a:lnTo>
                <a:lnTo>
                  <a:pt x="2319" y="1008"/>
                </a:lnTo>
                <a:lnTo>
                  <a:pt x="2319" y="1011"/>
                </a:lnTo>
                <a:lnTo>
                  <a:pt x="2312" y="1015"/>
                </a:lnTo>
                <a:lnTo>
                  <a:pt x="2302" y="1022"/>
                </a:lnTo>
                <a:lnTo>
                  <a:pt x="2288" y="1032"/>
                </a:lnTo>
                <a:lnTo>
                  <a:pt x="2264" y="1050"/>
                </a:lnTo>
                <a:lnTo>
                  <a:pt x="2243" y="1064"/>
                </a:lnTo>
                <a:lnTo>
                  <a:pt x="2218" y="1078"/>
                </a:lnTo>
                <a:lnTo>
                  <a:pt x="2190" y="1095"/>
                </a:lnTo>
                <a:lnTo>
                  <a:pt x="2156" y="1116"/>
                </a:lnTo>
                <a:lnTo>
                  <a:pt x="2135" y="1130"/>
                </a:lnTo>
                <a:lnTo>
                  <a:pt x="2128" y="1137"/>
                </a:lnTo>
                <a:lnTo>
                  <a:pt x="2117" y="1140"/>
                </a:lnTo>
                <a:lnTo>
                  <a:pt x="2114" y="1144"/>
                </a:lnTo>
                <a:lnTo>
                  <a:pt x="2114" y="1147"/>
                </a:lnTo>
                <a:lnTo>
                  <a:pt x="2114" y="1154"/>
                </a:lnTo>
                <a:lnTo>
                  <a:pt x="2100" y="1161"/>
                </a:lnTo>
                <a:lnTo>
                  <a:pt x="2089" y="1165"/>
                </a:lnTo>
                <a:lnTo>
                  <a:pt x="2082" y="1172"/>
                </a:lnTo>
                <a:lnTo>
                  <a:pt x="2072" y="1175"/>
                </a:lnTo>
                <a:lnTo>
                  <a:pt x="2065" y="1179"/>
                </a:lnTo>
                <a:lnTo>
                  <a:pt x="2058" y="1186"/>
                </a:lnTo>
                <a:lnTo>
                  <a:pt x="2051" y="1189"/>
                </a:lnTo>
                <a:lnTo>
                  <a:pt x="2044" y="1193"/>
                </a:lnTo>
                <a:lnTo>
                  <a:pt x="2030" y="1203"/>
                </a:lnTo>
                <a:lnTo>
                  <a:pt x="2023" y="1207"/>
                </a:lnTo>
                <a:lnTo>
                  <a:pt x="2013" y="1214"/>
                </a:lnTo>
                <a:lnTo>
                  <a:pt x="2002" y="1221"/>
                </a:lnTo>
                <a:lnTo>
                  <a:pt x="1992" y="1227"/>
                </a:lnTo>
                <a:lnTo>
                  <a:pt x="1950" y="1252"/>
                </a:lnTo>
                <a:lnTo>
                  <a:pt x="1932" y="1262"/>
                </a:lnTo>
                <a:lnTo>
                  <a:pt x="1929" y="1269"/>
                </a:lnTo>
                <a:lnTo>
                  <a:pt x="1922" y="1276"/>
                </a:lnTo>
                <a:lnTo>
                  <a:pt x="1915" y="1287"/>
                </a:lnTo>
                <a:lnTo>
                  <a:pt x="1894" y="1297"/>
                </a:lnTo>
                <a:lnTo>
                  <a:pt x="1870" y="1315"/>
                </a:lnTo>
                <a:lnTo>
                  <a:pt x="1856" y="1329"/>
                </a:lnTo>
                <a:lnTo>
                  <a:pt x="1866" y="1318"/>
                </a:lnTo>
                <a:lnTo>
                  <a:pt x="1884" y="1308"/>
                </a:lnTo>
                <a:lnTo>
                  <a:pt x="1911" y="1290"/>
                </a:lnTo>
                <a:lnTo>
                  <a:pt x="1936" y="1273"/>
                </a:lnTo>
                <a:lnTo>
                  <a:pt x="1943" y="1269"/>
                </a:lnTo>
                <a:lnTo>
                  <a:pt x="1950" y="1269"/>
                </a:lnTo>
                <a:lnTo>
                  <a:pt x="1981" y="1248"/>
                </a:lnTo>
                <a:lnTo>
                  <a:pt x="1992" y="1248"/>
                </a:lnTo>
                <a:lnTo>
                  <a:pt x="1999" y="1245"/>
                </a:lnTo>
                <a:lnTo>
                  <a:pt x="2002" y="1241"/>
                </a:lnTo>
                <a:lnTo>
                  <a:pt x="2027" y="1227"/>
                </a:lnTo>
                <a:lnTo>
                  <a:pt x="2033" y="1224"/>
                </a:lnTo>
                <a:lnTo>
                  <a:pt x="2044" y="1217"/>
                </a:lnTo>
                <a:lnTo>
                  <a:pt x="2058" y="1207"/>
                </a:lnTo>
                <a:lnTo>
                  <a:pt x="2068" y="1196"/>
                </a:lnTo>
                <a:lnTo>
                  <a:pt x="2082" y="1189"/>
                </a:lnTo>
                <a:lnTo>
                  <a:pt x="2093" y="1179"/>
                </a:lnTo>
                <a:lnTo>
                  <a:pt x="2107" y="1172"/>
                </a:lnTo>
                <a:lnTo>
                  <a:pt x="2121" y="1165"/>
                </a:lnTo>
                <a:lnTo>
                  <a:pt x="2131" y="1158"/>
                </a:lnTo>
                <a:lnTo>
                  <a:pt x="2135" y="1158"/>
                </a:lnTo>
                <a:lnTo>
                  <a:pt x="2135" y="1161"/>
                </a:lnTo>
                <a:lnTo>
                  <a:pt x="2124" y="1168"/>
                </a:lnTo>
                <a:lnTo>
                  <a:pt x="2100" y="1186"/>
                </a:lnTo>
                <a:lnTo>
                  <a:pt x="2093" y="1193"/>
                </a:lnTo>
                <a:lnTo>
                  <a:pt x="2082" y="1196"/>
                </a:lnTo>
                <a:lnTo>
                  <a:pt x="2075" y="1200"/>
                </a:lnTo>
                <a:lnTo>
                  <a:pt x="2075" y="1203"/>
                </a:lnTo>
                <a:lnTo>
                  <a:pt x="2054" y="1221"/>
                </a:lnTo>
                <a:lnTo>
                  <a:pt x="2044" y="1227"/>
                </a:lnTo>
                <a:lnTo>
                  <a:pt x="2030" y="1234"/>
                </a:lnTo>
                <a:lnTo>
                  <a:pt x="2016" y="1241"/>
                </a:lnTo>
                <a:lnTo>
                  <a:pt x="2006" y="1248"/>
                </a:lnTo>
                <a:lnTo>
                  <a:pt x="1988" y="1259"/>
                </a:lnTo>
                <a:lnTo>
                  <a:pt x="1974" y="1266"/>
                </a:lnTo>
                <a:lnTo>
                  <a:pt x="1957" y="1276"/>
                </a:lnTo>
                <a:lnTo>
                  <a:pt x="1950" y="1280"/>
                </a:lnTo>
                <a:lnTo>
                  <a:pt x="1950" y="1287"/>
                </a:lnTo>
                <a:lnTo>
                  <a:pt x="1957" y="1287"/>
                </a:lnTo>
                <a:lnTo>
                  <a:pt x="1964" y="1276"/>
                </a:lnTo>
                <a:lnTo>
                  <a:pt x="1974" y="1273"/>
                </a:lnTo>
                <a:lnTo>
                  <a:pt x="1988" y="1266"/>
                </a:lnTo>
                <a:lnTo>
                  <a:pt x="2009" y="1252"/>
                </a:lnTo>
                <a:lnTo>
                  <a:pt x="2033" y="1238"/>
                </a:lnTo>
                <a:lnTo>
                  <a:pt x="2089" y="1207"/>
                </a:lnTo>
                <a:lnTo>
                  <a:pt x="2190" y="1140"/>
                </a:lnTo>
                <a:lnTo>
                  <a:pt x="2243" y="1112"/>
                </a:lnTo>
                <a:lnTo>
                  <a:pt x="2267" y="1099"/>
                </a:lnTo>
                <a:lnTo>
                  <a:pt x="2281" y="1085"/>
                </a:lnTo>
                <a:lnTo>
                  <a:pt x="2295" y="1074"/>
                </a:lnTo>
                <a:lnTo>
                  <a:pt x="2326" y="1053"/>
                </a:lnTo>
                <a:lnTo>
                  <a:pt x="2368" y="1018"/>
                </a:lnTo>
                <a:lnTo>
                  <a:pt x="2452" y="966"/>
                </a:lnTo>
                <a:lnTo>
                  <a:pt x="2525" y="928"/>
                </a:lnTo>
                <a:lnTo>
                  <a:pt x="2546" y="914"/>
                </a:lnTo>
                <a:lnTo>
                  <a:pt x="2571" y="900"/>
                </a:lnTo>
                <a:lnTo>
                  <a:pt x="2602" y="875"/>
                </a:lnTo>
                <a:lnTo>
                  <a:pt x="2633" y="858"/>
                </a:lnTo>
                <a:lnTo>
                  <a:pt x="2679" y="837"/>
                </a:lnTo>
                <a:lnTo>
                  <a:pt x="2696" y="827"/>
                </a:lnTo>
                <a:lnTo>
                  <a:pt x="2710" y="816"/>
                </a:lnTo>
                <a:lnTo>
                  <a:pt x="2717" y="816"/>
                </a:lnTo>
                <a:lnTo>
                  <a:pt x="2727" y="820"/>
                </a:lnTo>
                <a:lnTo>
                  <a:pt x="2748" y="830"/>
                </a:lnTo>
                <a:lnTo>
                  <a:pt x="2752" y="830"/>
                </a:lnTo>
                <a:lnTo>
                  <a:pt x="2755" y="827"/>
                </a:lnTo>
                <a:lnTo>
                  <a:pt x="2759" y="820"/>
                </a:lnTo>
                <a:lnTo>
                  <a:pt x="2766" y="813"/>
                </a:lnTo>
                <a:lnTo>
                  <a:pt x="2776" y="809"/>
                </a:lnTo>
                <a:lnTo>
                  <a:pt x="2783" y="802"/>
                </a:lnTo>
                <a:lnTo>
                  <a:pt x="2783" y="788"/>
                </a:lnTo>
                <a:lnTo>
                  <a:pt x="2783" y="774"/>
                </a:lnTo>
                <a:lnTo>
                  <a:pt x="2790" y="757"/>
                </a:lnTo>
                <a:lnTo>
                  <a:pt x="2801" y="729"/>
                </a:lnTo>
                <a:lnTo>
                  <a:pt x="2818" y="687"/>
                </a:lnTo>
                <a:lnTo>
                  <a:pt x="2836" y="666"/>
                </a:lnTo>
                <a:lnTo>
                  <a:pt x="2846" y="656"/>
                </a:lnTo>
                <a:lnTo>
                  <a:pt x="2846" y="377"/>
                </a:lnTo>
                <a:lnTo>
                  <a:pt x="2846" y="356"/>
                </a:lnTo>
                <a:lnTo>
                  <a:pt x="2843" y="356"/>
                </a:lnTo>
                <a:lnTo>
                  <a:pt x="2839" y="356"/>
                </a:lnTo>
                <a:lnTo>
                  <a:pt x="2539" y="335"/>
                </a:lnTo>
                <a:lnTo>
                  <a:pt x="2546" y="339"/>
                </a:lnTo>
                <a:lnTo>
                  <a:pt x="2557" y="339"/>
                </a:lnTo>
                <a:lnTo>
                  <a:pt x="2577" y="332"/>
                </a:lnTo>
                <a:lnTo>
                  <a:pt x="2598" y="328"/>
                </a:lnTo>
                <a:lnTo>
                  <a:pt x="2616" y="325"/>
                </a:lnTo>
                <a:lnTo>
                  <a:pt x="2619" y="325"/>
                </a:lnTo>
                <a:lnTo>
                  <a:pt x="2619" y="321"/>
                </a:lnTo>
                <a:lnTo>
                  <a:pt x="2612" y="318"/>
                </a:lnTo>
                <a:lnTo>
                  <a:pt x="2616" y="314"/>
                </a:lnTo>
                <a:lnTo>
                  <a:pt x="2633" y="311"/>
                </a:lnTo>
                <a:lnTo>
                  <a:pt x="2651" y="314"/>
                </a:lnTo>
                <a:lnTo>
                  <a:pt x="2665" y="311"/>
                </a:lnTo>
                <a:lnTo>
                  <a:pt x="2633" y="307"/>
                </a:lnTo>
                <a:lnTo>
                  <a:pt x="2623" y="304"/>
                </a:lnTo>
                <a:lnTo>
                  <a:pt x="2609" y="300"/>
                </a:lnTo>
                <a:lnTo>
                  <a:pt x="2605" y="297"/>
                </a:lnTo>
                <a:lnTo>
                  <a:pt x="2602" y="293"/>
                </a:lnTo>
                <a:lnTo>
                  <a:pt x="2574" y="293"/>
                </a:lnTo>
                <a:lnTo>
                  <a:pt x="2539" y="293"/>
                </a:lnTo>
                <a:lnTo>
                  <a:pt x="2522" y="293"/>
                </a:lnTo>
                <a:lnTo>
                  <a:pt x="2511" y="293"/>
                </a:lnTo>
                <a:lnTo>
                  <a:pt x="2504" y="293"/>
                </a:lnTo>
                <a:lnTo>
                  <a:pt x="2501" y="293"/>
                </a:lnTo>
                <a:lnTo>
                  <a:pt x="2504" y="297"/>
                </a:lnTo>
                <a:lnTo>
                  <a:pt x="2501" y="297"/>
                </a:lnTo>
                <a:lnTo>
                  <a:pt x="2490" y="300"/>
                </a:lnTo>
                <a:lnTo>
                  <a:pt x="2483" y="300"/>
                </a:lnTo>
                <a:lnTo>
                  <a:pt x="2515" y="325"/>
                </a:lnTo>
                <a:lnTo>
                  <a:pt x="2529" y="332"/>
                </a:lnTo>
                <a:lnTo>
                  <a:pt x="2539" y="335"/>
                </a:lnTo>
                <a:lnTo>
                  <a:pt x="2839" y="356"/>
                </a:lnTo>
                <a:lnTo>
                  <a:pt x="2169" y="262"/>
                </a:lnTo>
                <a:lnTo>
                  <a:pt x="2187" y="262"/>
                </a:lnTo>
                <a:lnTo>
                  <a:pt x="2201" y="262"/>
                </a:lnTo>
                <a:lnTo>
                  <a:pt x="2208" y="258"/>
                </a:lnTo>
                <a:lnTo>
                  <a:pt x="2197" y="255"/>
                </a:lnTo>
                <a:lnTo>
                  <a:pt x="2183" y="255"/>
                </a:lnTo>
                <a:lnTo>
                  <a:pt x="2156" y="258"/>
                </a:lnTo>
                <a:lnTo>
                  <a:pt x="2128" y="258"/>
                </a:lnTo>
                <a:lnTo>
                  <a:pt x="2089" y="258"/>
                </a:lnTo>
                <a:lnTo>
                  <a:pt x="2058" y="258"/>
                </a:lnTo>
                <a:lnTo>
                  <a:pt x="2128" y="262"/>
                </a:lnTo>
                <a:lnTo>
                  <a:pt x="2169" y="262"/>
                </a:lnTo>
                <a:lnTo>
                  <a:pt x="2839" y="356"/>
                </a:lnTo>
                <a:lnTo>
                  <a:pt x="2225" y="262"/>
                </a:lnTo>
                <a:lnTo>
                  <a:pt x="2236" y="262"/>
                </a:lnTo>
                <a:lnTo>
                  <a:pt x="2222" y="255"/>
                </a:lnTo>
                <a:lnTo>
                  <a:pt x="2218" y="255"/>
                </a:lnTo>
                <a:lnTo>
                  <a:pt x="2222" y="262"/>
                </a:lnTo>
                <a:lnTo>
                  <a:pt x="2225" y="262"/>
                </a:lnTo>
                <a:lnTo>
                  <a:pt x="2839" y="356"/>
                </a:lnTo>
                <a:lnTo>
                  <a:pt x="1273" y="244"/>
                </a:lnTo>
                <a:lnTo>
                  <a:pt x="1280" y="255"/>
                </a:lnTo>
                <a:lnTo>
                  <a:pt x="1287" y="258"/>
                </a:lnTo>
                <a:lnTo>
                  <a:pt x="1308" y="258"/>
                </a:lnTo>
                <a:lnTo>
                  <a:pt x="1319" y="258"/>
                </a:lnTo>
                <a:lnTo>
                  <a:pt x="1326" y="262"/>
                </a:lnTo>
                <a:lnTo>
                  <a:pt x="1347" y="276"/>
                </a:lnTo>
                <a:lnTo>
                  <a:pt x="1360" y="276"/>
                </a:lnTo>
                <a:lnTo>
                  <a:pt x="1385" y="269"/>
                </a:lnTo>
                <a:lnTo>
                  <a:pt x="1402" y="269"/>
                </a:lnTo>
                <a:lnTo>
                  <a:pt x="1416" y="272"/>
                </a:lnTo>
                <a:lnTo>
                  <a:pt x="1434" y="276"/>
                </a:lnTo>
                <a:lnTo>
                  <a:pt x="1451" y="276"/>
                </a:lnTo>
                <a:lnTo>
                  <a:pt x="1486" y="276"/>
                </a:lnTo>
                <a:lnTo>
                  <a:pt x="1545" y="272"/>
                </a:lnTo>
                <a:lnTo>
                  <a:pt x="1622" y="265"/>
                </a:lnTo>
                <a:lnTo>
                  <a:pt x="1657" y="262"/>
                </a:lnTo>
                <a:lnTo>
                  <a:pt x="1685" y="258"/>
                </a:lnTo>
                <a:lnTo>
                  <a:pt x="1734" y="262"/>
                </a:lnTo>
                <a:lnTo>
                  <a:pt x="1786" y="262"/>
                </a:lnTo>
                <a:lnTo>
                  <a:pt x="1835" y="262"/>
                </a:lnTo>
                <a:lnTo>
                  <a:pt x="1849" y="265"/>
                </a:lnTo>
                <a:lnTo>
                  <a:pt x="1852" y="265"/>
                </a:lnTo>
                <a:lnTo>
                  <a:pt x="1849" y="262"/>
                </a:lnTo>
                <a:lnTo>
                  <a:pt x="1838" y="258"/>
                </a:lnTo>
                <a:lnTo>
                  <a:pt x="1842" y="258"/>
                </a:lnTo>
                <a:lnTo>
                  <a:pt x="1877" y="258"/>
                </a:lnTo>
                <a:lnTo>
                  <a:pt x="1856" y="255"/>
                </a:lnTo>
                <a:lnTo>
                  <a:pt x="1845" y="251"/>
                </a:lnTo>
                <a:lnTo>
                  <a:pt x="1828" y="251"/>
                </a:lnTo>
                <a:lnTo>
                  <a:pt x="1824" y="251"/>
                </a:lnTo>
                <a:lnTo>
                  <a:pt x="1828" y="248"/>
                </a:lnTo>
                <a:lnTo>
                  <a:pt x="1852" y="244"/>
                </a:lnTo>
                <a:lnTo>
                  <a:pt x="1821" y="241"/>
                </a:lnTo>
                <a:lnTo>
                  <a:pt x="1800" y="241"/>
                </a:lnTo>
                <a:lnTo>
                  <a:pt x="1775" y="241"/>
                </a:lnTo>
                <a:lnTo>
                  <a:pt x="1737" y="241"/>
                </a:lnTo>
                <a:lnTo>
                  <a:pt x="1709" y="241"/>
                </a:lnTo>
                <a:lnTo>
                  <a:pt x="1674" y="248"/>
                </a:lnTo>
                <a:lnTo>
                  <a:pt x="1653" y="255"/>
                </a:lnTo>
                <a:lnTo>
                  <a:pt x="1619" y="258"/>
                </a:lnTo>
                <a:lnTo>
                  <a:pt x="1580" y="258"/>
                </a:lnTo>
                <a:lnTo>
                  <a:pt x="1535" y="258"/>
                </a:lnTo>
                <a:lnTo>
                  <a:pt x="1514" y="262"/>
                </a:lnTo>
                <a:lnTo>
                  <a:pt x="1496" y="265"/>
                </a:lnTo>
                <a:lnTo>
                  <a:pt x="1472" y="262"/>
                </a:lnTo>
                <a:lnTo>
                  <a:pt x="1458" y="262"/>
                </a:lnTo>
                <a:lnTo>
                  <a:pt x="1444" y="258"/>
                </a:lnTo>
                <a:lnTo>
                  <a:pt x="1420" y="251"/>
                </a:lnTo>
                <a:lnTo>
                  <a:pt x="1406" y="248"/>
                </a:lnTo>
                <a:lnTo>
                  <a:pt x="1378" y="251"/>
                </a:lnTo>
                <a:lnTo>
                  <a:pt x="1357" y="248"/>
                </a:lnTo>
                <a:lnTo>
                  <a:pt x="1340" y="244"/>
                </a:lnTo>
                <a:lnTo>
                  <a:pt x="1305" y="231"/>
                </a:lnTo>
                <a:lnTo>
                  <a:pt x="1294" y="227"/>
                </a:lnTo>
                <a:lnTo>
                  <a:pt x="1287" y="224"/>
                </a:lnTo>
                <a:lnTo>
                  <a:pt x="1277" y="217"/>
                </a:lnTo>
                <a:lnTo>
                  <a:pt x="1277" y="220"/>
                </a:lnTo>
                <a:lnTo>
                  <a:pt x="1280" y="227"/>
                </a:lnTo>
                <a:lnTo>
                  <a:pt x="1284" y="231"/>
                </a:lnTo>
                <a:lnTo>
                  <a:pt x="1287" y="231"/>
                </a:lnTo>
                <a:lnTo>
                  <a:pt x="1284" y="234"/>
                </a:lnTo>
                <a:lnTo>
                  <a:pt x="1280" y="238"/>
                </a:lnTo>
                <a:lnTo>
                  <a:pt x="1277" y="238"/>
                </a:lnTo>
                <a:lnTo>
                  <a:pt x="1270" y="231"/>
                </a:lnTo>
                <a:lnTo>
                  <a:pt x="1266" y="231"/>
                </a:lnTo>
                <a:lnTo>
                  <a:pt x="1263" y="231"/>
                </a:lnTo>
                <a:lnTo>
                  <a:pt x="1266" y="238"/>
                </a:lnTo>
                <a:lnTo>
                  <a:pt x="1273" y="244"/>
                </a:lnTo>
                <a:lnTo>
                  <a:pt x="2839" y="356"/>
                </a:lnTo>
                <a:lnTo>
                  <a:pt x="883" y="98"/>
                </a:lnTo>
                <a:lnTo>
                  <a:pt x="869" y="91"/>
                </a:lnTo>
                <a:lnTo>
                  <a:pt x="855" y="84"/>
                </a:lnTo>
                <a:lnTo>
                  <a:pt x="830" y="81"/>
                </a:lnTo>
                <a:lnTo>
                  <a:pt x="816" y="77"/>
                </a:lnTo>
                <a:lnTo>
                  <a:pt x="810" y="74"/>
                </a:lnTo>
                <a:lnTo>
                  <a:pt x="806" y="70"/>
                </a:lnTo>
                <a:lnTo>
                  <a:pt x="806" y="63"/>
                </a:lnTo>
                <a:lnTo>
                  <a:pt x="810" y="60"/>
                </a:lnTo>
                <a:lnTo>
                  <a:pt x="823" y="63"/>
                </a:lnTo>
                <a:lnTo>
                  <a:pt x="841" y="63"/>
                </a:lnTo>
                <a:lnTo>
                  <a:pt x="844" y="67"/>
                </a:lnTo>
                <a:lnTo>
                  <a:pt x="848" y="67"/>
                </a:lnTo>
                <a:lnTo>
                  <a:pt x="841" y="63"/>
                </a:lnTo>
                <a:lnTo>
                  <a:pt x="830" y="56"/>
                </a:lnTo>
                <a:lnTo>
                  <a:pt x="813" y="49"/>
                </a:lnTo>
                <a:lnTo>
                  <a:pt x="799" y="46"/>
                </a:lnTo>
                <a:lnTo>
                  <a:pt x="778" y="39"/>
                </a:lnTo>
                <a:lnTo>
                  <a:pt x="761" y="35"/>
                </a:lnTo>
                <a:lnTo>
                  <a:pt x="754" y="28"/>
                </a:lnTo>
                <a:lnTo>
                  <a:pt x="743" y="18"/>
                </a:lnTo>
                <a:lnTo>
                  <a:pt x="729" y="11"/>
                </a:lnTo>
                <a:lnTo>
                  <a:pt x="691" y="0"/>
                </a:lnTo>
                <a:lnTo>
                  <a:pt x="534" y="0"/>
                </a:lnTo>
                <a:lnTo>
                  <a:pt x="555" y="7"/>
                </a:lnTo>
                <a:lnTo>
                  <a:pt x="572" y="14"/>
                </a:lnTo>
                <a:lnTo>
                  <a:pt x="583" y="14"/>
                </a:lnTo>
                <a:lnTo>
                  <a:pt x="600" y="18"/>
                </a:lnTo>
                <a:lnTo>
                  <a:pt x="625" y="25"/>
                </a:lnTo>
                <a:lnTo>
                  <a:pt x="646" y="35"/>
                </a:lnTo>
                <a:lnTo>
                  <a:pt x="674" y="53"/>
                </a:lnTo>
                <a:lnTo>
                  <a:pt x="684" y="60"/>
                </a:lnTo>
                <a:lnTo>
                  <a:pt x="691" y="63"/>
                </a:lnTo>
                <a:lnTo>
                  <a:pt x="736" y="74"/>
                </a:lnTo>
                <a:lnTo>
                  <a:pt x="775" y="84"/>
                </a:lnTo>
                <a:lnTo>
                  <a:pt x="789" y="95"/>
                </a:lnTo>
                <a:lnTo>
                  <a:pt x="803" y="105"/>
                </a:lnTo>
                <a:lnTo>
                  <a:pt x="813" y="109"/>
                </a:lnTo>
                <a:lnTo>
                  <a:pt x="796" y="91"/>
                </a:lnTo>
                <a:lnTo>
                  <a:pt x="806" y="91"/>
                </a:lnTo>
                <a:lnTo>
                  <a:pt x="813" y="98"/>
                </a:lnTo>
                <a:lnTo>
                  <a:pt x="823" y="105"/>
                </a:lnTo>
                <a:lnTo>
                  <a:pt x="834" y="105"/>
                </a:lnTo>
                <a:lnTo>
                  <a:pt x="823" y="102"/>
                </a:lnTo>
                <a:lnTo>
                  <a:pt x="816" y="91"/>
                </a:lnTo>
                <a:lnTo>
                  <a:pt x="823" y="88"/>
                </a:lnTo>
                <a:lnTo>
                  <a:pt x="841" y="88"/>
                </a:lnTo>
                <a:lnTo>
                  <a:pt x="844" y="88"/>
                </a:lnTo>
                <a:lnTo>
                  <a:pt x="869" y="95"/>
                </a:lnTo>
                <a:lnTo>
                  <a:pt x="883" y="102"/>
                </a:lnTo>
                <a:lnTo>
                  <a:pt x="890" y="109"/>
                </a:lnTo>
                <a:lnTo>
                  <a:pt x="897" y="112"/>
                </a:lnTo>
                <a:lnTo>
                  <a:pt x="914" y="116"/>
                </a:lnTo>
                <a:lnTo>
                  <a:pt x="956" y="122"/>
                </a:lnTo>
                <a:lnTo>
                  <a:pt x="918" y="112"/>
                </a:lnTo>
                <a:lnTo>
                  <a:pt x="897" y="105"/>
                </a:lnTo>
                <a:lnTo>
                  <a:pt x="883" y="98"/>
                </a:lnTo>
                <a:lnTo>
                  <a:pt x="2839" y="356"/>
                </a:lnTo>
                <a:lnTo>
                  <a:pt x="1329" y="795"/>
                </a:lnTo>
                <a:lnTo>
                  <a:pt x="1319" y="799"/>
                </a:lnTo>
                <a:lnTo>
                  <a:pt x="1308" y="802"/>
                </a:lnTo>
                <a:lnTo>
                  <a:pt x="1301" y="820"/>
                </a:lnTo>
                <a:lnTo>
                  <a:pt x="1301" y="830"/>
                </a:lnTo>
                <a:lnTo>
                  <a:pt x="1305" y="834"/>
                </a:lnTo>
                <a:lnTo>
                  <a:pt x="1308" y="837"/>
                </a:lnTo>
                <a:lnTo>
                  <a:pt x="1315" y="837"/>
                </a:lnTo>
                <a:lnTo>
                  <a:pt x="1319" y="841"/>
                </a:lnTo>
                <a:lnTo>
                  <a:pt x="1322" y="841"/>
                </a:lnTo>
                <a:lnTo>
                  <a:pt x="1333" y="834"/>
                </a:lnTo>
                <a:lnTo>
                  <a:pt x="1340" y="827"/>
                </a:lnTo>
                <a:lnTo>
                  <a:pt x="1343" y="820"/>
                </a:lnTo>
                <a:lnTo>
                  <a:pt x="1343" y="813"/>
                </a:lnTo>
                <a:lnTo>
                  <a:pt x="1343" y="799"/>
                </a:lnTo>
                <a:lnTo>
                  <a:pt x="1340" y="792"/>
                </a:lnTo>
                <a:lnTo>
                  <a:pt x="1333" y="792"/>
                </a:lnTo>
                <a:lnTo>
                  <a:pt x="1329" y="795"/>
                </a:lnTo>
                <a:lnTo>
                  <a:pt x="2839" y="356"/>
                </a:lnTo>
                <a:lnTo>
                  <a:pt x="1214" y="956"/>
                </a:lnTo>
                <a:lnTo>
                  <a:pt x="1231" y="949"/>
                </a:lnTo>
                <a:lnTo>
                  <a:pt x="1231" y="938"/>
                </a:lnTo>
                <a:lnTo>
                  <a:pt x="1238" y="928"/>
                </a:lnTo>
                <a:lnTo>
                  <a:pt x="1249" y="921"/>
                </a:lnTo>
                <a:lnTo>
                  <a:pt x="1252" y="914"/>
                </a:lnTo>
                <a:lnTo>
                  <a:pt x="1256" y="903"/>
                </a:lnTo>
                <a:lnTo>
                  <a:pt x="1252" y="896"/>
                </a:lnTo>
                <a:lnTo>
                  <a:pt x="1245" y="900"/>
                </a:lnTo>
                <a:lnTo>
                  <a:pt x="1231" y="907"/>
                </a:lnTo>
                <a:lnTo>
                  <a:pt x="1221" y="921"/>
                </a:lnTo>
                <a:lnTo>
                  <a:pt x="1218" y="931"/>
                </a:lnTo>
                <a:lnTo>
                  <a:pt x="1211" y="935"/>
                </a:lnTo>
                <a:lnTo>
                  <a:pt x="1207" y="945"/>
                </a:lnTo>
                <a:lnTo>
                  <a:pt x="1207" y="952"/>
                </a:lnTo>
                <a:lnTo>
                  <a:pt x="1211" y="956"/>
                </a:lnTo>
                <a:lnTo>
                  <a:pt x="1214" y="956"/>
                </a:lnTo>
                <a:lnTo>
                  <a:pt x="2839" y="356"/>
                </a:lnTo>
                <a:lnTo>
                  <a:pt x="1200" y="966"/>
                </a:lnTo>
                <a:lnTo>
                  <a:pt x="1204" y="959"/>
                </a:lnTo>
                <a:lnTo>
                  <a:pt x="1200" y="959"/>
                </a:lnTo>
                <a:lnTo>
                  <a:pt x="1193" y="963"/>
                </a:lnTo>
                <a:lnTo>
                  <a:pt x="1193" y="966"/>
                </a:lnTo>
                <a:lnTo>
                  <a:pt x="1197" y="970"/>
                </a:lnTo>
                <a:lnTo>
                  <a:pt x="1200" y="966"/>
                </a:lnTo>
                <a:lnTo>
                  <a:pt x="2839" y="356"/>
                </a:lnTo>
                <a:lnTo>
                  <a:pt x="1085" y="942"/>
                </a:lnTo>
                <a:lnTo>
                  <a:pt x="1082" y="935"/>
                </a:lnTo>
                <a:lnTo>
                  <a:pt x="1078" y="928"/>
                </a:lnTo>
                <a:lnTo>
                  <a:pt x="1075" y="928"/>
                </a:lnTo>
                <a:lnTo>
                  <a:pt x="1071" y="931"/>
                </a:lnTo>
                <a:lnTo>
                  <a:pt x="1075" y="938"/>
                </a:lnTo>
                <a:lnTo>
                  <a:pt x="1078" y="945"/>
                </a:lnTo>
                <a:lnTo>
                  <a:pt x="1082" y="945"/>
                </a:lnTo>
                <a:lnTo>
                  <a:pt x="1085" y="942"/>
                </a:lnTo>
                <a:lnTo>
                  <a:pt x="2839" y="356"/>
                </a:lnTo>
                <a:lnTo>
                  <a:pt x="1095" y="1088"/>
                </a:lnTo>
                <a:lnTo>
                  <a:pt x="1102" y="1081"/>
                </a:lnTo>
                <a:lnTo>
                  <a:pt x="1106" y="1074"/>
                </a:lnTo>
                <a:lnTo>
                  <a:pt x="1106" y="1071"/>
                </a:lnTo>
                <a:lnTo>
                  <a:pt x="1102" y="1067"/>
                </a:lnTo>
                <a:lnTo>
                  <a:pt x="1099" y="1074"/>
                </a:lnTo>
                <a:lnTo>
                  <a:pt x="1095" y="1078"/>
                </a:lnTo>
                <a:lnTo>
                  <a:pt x="1092" y="1088"/>
                </a:lnTo>
                <a:lnTo>
                  <a:pt x="1095" y="1088"/>
                </a:lnTo>
                <a:lnTo>
                  <a:pt x="2839" y="356"/>
                </a:lnTo>
                <a:lnTo>
                  <a:pt x="1116" y="1064"/>
                </a:lnTo>
                <a:lnTo>
                  <a:pt x="1120" y="1053"/>
                </a:lnTo>
                <a:lnTo>
                  <a:pt x="1116" y="1057"/>
                </a:lnTo>
                <a:lnTo>
                  <a:pt x="1113" y="1067"/>
                </a:lnTo>
                <a:lnTo>
                  <a:pt x="1116" y="1064"/>
                </a:lnTo>
                <a:lnTo>
                  <a:pt x="2839" y="356"/>
                </a:lnTo>
                <a:lnTo>
                  <a:pt x="1054" y="1123"/>
                </a:lnTo>
                <a:lnTo>
                  <a:pt x="1061" y="1112"/>
                </a:lnTo>
                <a:lnTo>
                  <a:pt x="1057" y="1112"/>
                </a:lnTo>
                <a:lnTo>
                  <a:pt x="1050" y="1119"/>
                </a:lnTo>
                <a:lnTo>
                  <a:pt x="1043" y="1123"/>
                </a:lnTo>
                <a:lnTo>
                  <a:pt x="1036" y="1126"/>
                </a:lnTo>
                <a:lnTo>
                  <a:pt x="1033" y="1133"/>
                </a:lnTo>
                <a:lnTo>
                  <a:pt x="1036" y="1144"/>
                </a:lnTo>
                <a:lnTo>
                  <a:pt x="1036" y="1147"/>
                </a:lnTo>
                <a:lnTo>
                  <a:pt x="1043" y="1144"/>
                </a:lnTo>
                <a:lnTo>
                  <a:pt x="1050" y="1133"/>
                </a:lnTo>
                <a:lnTo>
                  <a:pt x="1054" y="1123"/>
                </a:lnTo>
                <a:lnTo>
                  <a:pt x="2839" y="356"/>
                </a:lnTo>
                <a:lnTo>
                  <a:pt x="991" y="1186"/>
                </a:lnTo>
                <a:lnTo>
                  <a:pt x="980" y="1193"/>
                </a:lnTo>
                <a:lnTo>
                  <a:pt x="980" y="1196"/>
                </a:lnTo>
                <a:lnTo>
                  <a:pt x="991" y="1189"/>
                </a:lnTo>
                <a:lnTo>
                  <a:pt x="994" y="1186"/>
                </a:lnTo>
                <a:lnTo>
                  <a:pt x="991" y="1186"/>
                </a:lnTo>
                <a:lnTo>
                  <a:pt x="2839" y="356"/>
                </a:lnTo>
                <a:lnTo>
                  <a:pt x="959" y="1207"/>
                </a:lnTo>
                <a:lnTo>
                  <a:pt x="956" y="1217"/>
                </a:lnTo>
                <a:lnTo>
                  <a:pt x="956" y="1221"/>
                </a:lnTo>
                <a:lnTo>
                  <a:pt x="959" y="1217"/>
                </a:lnTo>
                <a:lnTo>
                  <a:pt x="966" y="1210"/>
                </a:lnTo>
                <a:lnTo>
                  <a:pt x="970" y="1203"/>
                </a:lnTo>
                <a:lnTo>
                  <a:pt x="970" y="1200"/>
                </a:lnTo>
                <a:lnTo>
                  <a:pt x="966" y="1200"/>
                </a:lnTo>
                <a:lnTo>
                  <a:pt x="959" y="1207"/>
                </a:lnTo>
                <a:lnTo>
                  <a:pt x="2839" y="356"/>
                </a:lnTo>
                <a:lnTo>
                  <a:pt x="911" y="1276"/>
                </a:lnTo>
                <a:lnTo>
                  <a:pt x="904" y="1273"/>
                </a:lnTo>
                <a:lnTo>
                  <a:pt x="897" y="1280"/>
                </a:lnTo>
                <a:lnTo>
                  <a:pt x="893" y="1290"/>
                </a:lnTo>
                <a:lnTo>
                  <a:pt x="897" y="1294"/>
                </a:lnTo>
                <a:lnTo>
                  <a:pt x="900" y="1290"/>
                </a:lnTo>
                <a:lnTo>
                  <a:pt x="911" y="1280"/>
                </a:lnTo>
                <a:lnTo>
                  <a:pt x="914" y="1276"/>
                </a:lnTo>
                <a:lnTo>
                  <a:pt x="911" y="1276"/>
                </a:lnTo>
                <a:lnTo>
                  <a:pt x="2839" y="356"/>
                </a:lnTo>
                <a:lnTo>
                  <a:pt x="876" y="1304"/>
                </a:lnTo>
                <a:lnTo>
                  <a:pt x="872" y="1308"/>
                </a:lnTo>
                <a:lnTo>
                  <a:pt x="869" y="1311"/>
                </a:lnTo>
                <a:lnTo>
                  <a:pt x="869" y="1315"/>
                </a:lnTo>
                <a:lnTo>
                  <a:pt x="872" y="1315"/>
                </a:lnTo>
                <a:lnTo>
                  <a:pt x="879" y="1308"/>
                </a:lnTo>
                <a:lnTo>
                  <a:pt x="879" y="1304"/>
                </a:lnTo>
                <a:lnTo>
                  <a:pt x="876" y="1304"/>
                </a:lnTo>
                <a:lnTo>
                  <a:pt x="2839" y="356"/>
                </a:lnTo>
                <a:lnTo>
                  <a:pt x="785" y="1395"/>
                </a:lnTo>
                <a:lnTo>
                  <a:pt x="785" y="1405"/>
                </a:lnTo>
                <a:lnTo>
                  <a:pt x="789" y="1405"/>
                </a:lnTo>
                <a:lnTo>
                  <a:pt x="789" y="1395"/>
                </a:lnTo>
                <a:lnTo>
                  <a:pt x="785" y="1395"/>
                </a:lnTo>
                <a:lnTo>
                  <a:pt x="2839" y="356"/>
                </a:lnTo>
                <a:lnTo>
                  <a:pt x="653" y="1534"/>
                </a:lnTo>
                <a:lnTo>
                  <a:pt x="642" y="1538"/>
                </a:lnTo>
                <a:lnTo>
                  <a:pt x="639" y="1545"/>
                </a:lnTo>
                <a:lnTo>
                  <a:pt x="635" y="1552"/>
                </a:lnTo>
                <a:lnTo>
                  <a:pt x="635" y="1555"/>
                </a:lnTo>
                <a:lnTo>
                  <a:pt x="639" y="1559"/>
                </a:lnTo>
                <a:lnTo>
                  <a:pt x="646" y="1555"/>
                </a:lnTo>
                <a:lnTo>
                  <a:pt x="653" y="1545"/>
                </a:lnTo>
                <a:lnTo>
                  <a:pt x="660" y="1534"/>
                </a:lnTo>
                <a:lnTo>
                  <a:pt x="653" y="1534"/>
                </a:lnTo>
                <a:lnTo>
                  <a:pt x="2839" y="356"/>
                </a:lnTo>
                <a:lnTo>
                  <a:pt x="621" y="1555"/>
                </a:lnTo>
                <a:lnTo>
                  <a:pt x="614" y="1559"/>
                </a:lnTo>
                <a:lnTo>
                  <a:pt x="604" y="1566"/>
                </a:lnTo>
                <a:lnTo>
                  <a:pt x="593" y="1580"/>
                </a:lnTo>
                <a:lnTo>
                  <a:pt x="600" y="1580"/>
                </a:lnTo>
                <a:lnTo>
                  <a:pt x="611" y="1576"/>
                </a:lnTo>
                <a:lnTo>
                  <a:pt x="621" y="1566"/>
                </a:lnTo>
                <a:lnTo>
                  <a:pt x="625" y="1559"/>
                </a:lnTo>
                <a:lnTo>
                  <a:pt x="625" y="1555"/>
                </a:lnTo>
                <a:lnTo>
                  <a:pt x="621" y="1555"/>
                </a:lnTo>
                <a:lnTo>
                  <a:pt x="2839" y="356"/>
                </a:lnTo>
                <a:lnTo>
                  <a:pt x="642" y="1377"/>
                </a:lnTo>
                <a:lnTo>
                  <a:pt x="646" y="1374"/>
                </a:lnTo>
                <a:lnTo>
                  <a:pt x="642" y="1367"/>
                </a:lnTo>
                <a:lnTo>
                  <a:pt x="639" y="1367"/>
                </a:lnTo>
                <a:lnTo>
                  <a:pt x="635" y="1367"/>
                </a:lnTo>
                <a:lnTo>
                  <a:pt x="632" y="1374"/>
                </a:lnTo>
                <a:lnTo>
                  <a:pt x="635" y="1377"/>
                </a:lnTo>
                <a:lnTo>
                  <a:pt x="639" y="1377"/>
                </a:lnTo>
                <a:lnTo>
                  <a:pt x="642" y="1377"/>
                </a:lnTo>
                <a:lnTo>
                  <a:pt x="2839" y="356"/>
                </a:lnTo>
                <a:lnTo>
                  <a:pt x="520" y="1621"/>
                </a:lnTo>
                <a:lnTo>
                  <a:pt x="513" y="1628"/>
                </a:lnTo>
                <a:lnTo>
                  <a:pt x="503" y="1639"/>
                </a:lnTo>
                <a:lnTo>
                  <a:pt x="503" y="1646"/>
                </a:lnTo>
                <a:lnTo>
                  <a:pt x="506" y="1646"/>
                </a:lnTo>
                <a:lnTo>
                  <a:pt x="513" y="1639"/>
                </a:lnTo>
                <a:lnTo>
                  <a:pt x="520" y="1632"/>
                </a:lnTo>
                <a:lnTo>
                  <a:pt x="527" y="1625"/>
                </a:lnTo>
                <a:lnTo>
                  <a:pt x="531" y="1621"/>
                </a:lnTo>
                <a:lnTo>
                  <a:pt x="527" y="1618"/>
                </a:lnTo>
                <a:lnTo>
                  <a:pt x="520" y="1621"/>
                </a:lnTo>
                <a:lnTo>
                  <a:pt x="2839" y="356"/>
                </a:lnTo>
                <a:lnTo>
                  <a:pt x="412" y="1702"/>
                </a:lnTo>
                <a:lnTo>
                  <a:pt x="398" y="1716"/>
                </a:lnTo>
                <a:lnTo>
                  <a:pt x="391" y="1729"/>
                </a:lnTo>
                <a:lnTo>
                  <a:pt x="388" y="1733"/>
                </a:lnTo>
                <a:lnTo>
                  <a:pt x="391" y="1733"/>
                </a:lnTo>
                <a:lnTo>
                  <a:pt x="408" y="1722"/>
                </a:lnTo>
                <a:lnTo>
                  <a:pt x="419" y="1716"/>
                </a:lnTo>
                <a:lnTo>
                  <a:pt x="422" y="1705"/>
                </a:lnTo>
                <a:lnTo>
                  <a:pt x="419" y="1698"/>
                </a:lnTo>
                <a:lnTo>
                  <a:pt x="412" y="1702"/>
                </a:lnTo>
                <a:lnTo>
                  <a:pt x="2839" y="356"/>
                </a:lnTo>
                <a:lnTo>
                  <a:pt x="381" y="1736"/>
                </a:lnTo>
                <a:lnTo>
                  <a:pt x="381" y="1743"/>
                </a:lnTo>
                <a:lnTo>
                  <a:pt x="384" y="1743"/>
                </a:lnTo>
                <a:lnTo>
                  <a:pt x="384" y="1736"/>
                </a:lnTo>
                <a:lnTo>
                  <a:pt x="381" y="1736"/>
                </a:lnTo>
                <a:lnTo>
                  <a:pt x="2839" y="356"/>
                </a:lnTo>
                <a:lnTo>
                  <a:pt x="374" y="1747"/>
                </a:lnTo>
                <a:lnTo>
                  <a:pt x="370" y="1754"/>
                </a:lnTo>
                <a:lnTo>
                  <a:pt x="374" y="1754"/>
                </a:lnTo>
                <a:lnTo>
                  <a:pt x="377" y="1750"/>
                </a:lnTo>
                <a:lnTo>
                  <a:pt x="374" y="1747"/>
                </a:lnTo>
                <a:lnTo>
                  <a:pt x="2839" y="356"/>
                </a:lnTo>
                <a:lnTo>
                  <a:pt x="339" y="1761"/>
                </a:lnTo>
                <a:lnTo>
                  <a:pt x="332" y="1771"/>
                </a:lnTo>
                <a:lnTo>
                  <a:pt x="325" y="1782"/>
                </a:lnTo>
                <a:lnTo>
                  <a:pt x="328" y="1778"/>
                </a:lnTo>
                <a:lnTo>
                  <a:pt x="339" y="1771"/>
                </a:lnTo>
                <a:lnTo>
                  <a:pt x="342" y="1761"/>
                </a:lnTo>
                <a:lnTo>
                  <a:pt x="339" y="1761"/>
                </a:lnTo>
                <a:lnTo>
                  <a:pt x="2839" y="356"/>
                </a:lnTo>
                <a:lnTo>
                  <a:pt x="314" y="1778"/>
                </a:lnTo>
                <a:lnTo>
                  <a:pt x="307" y="1782"/>
                </a:lnTo>
                <a:lnTo>
                  <a:pt x="304" y="1785"/>
                </a:lnTo>
                <a:lnTo>
                  <a:pt x="293" y="1799"/>
                </a:lnTo>
                <a:lnTo>
                  <a:pt x="279" y="1817"/>
                </a:lnTo>
                <a:lnTo>
                  <a:pt x="293" y="1810"/>
                </a:lnTo>
                <a:lnTo>
                  <a:pt x="304" y="1803"/>
                </a:lnTo>
                <a:lnTo>
                  <a:pt x="311" y="1796"/>
                </a:lnTo>
                <a:lnTo>
                  <a:pt x="314" y="1785"/>
                </a:lnTo>
                <a:lnTo>
                  <a:pt x="318" y="1782"/>
                </a:lnTo>
                <a:lnTo>
                  <a:pt x="314" y="1778"/>
                </a:lnTo>
                <a:lnTo>
                  <a:pt x="2839" y="356"/>
                </a:lnTo>
                <a:lnTo>
                  <a:pt x="67" y="1869"/>
                </a:lnTo>
                <a:lnTo>
                  <a:pt x="63" y="1872"/>
                </a:lnTo>
                <a:lnTo>
                  <a:pt x="63" y="1879"/>
                </a:lnTo>
                <a:lnTo>
                  <a:pt x="67" y="1883"/>
                </a:lnTo>
                <a:lnTo>
                  <a:pt x="70" y="1883"/>
                </a:lnTo>
                <a:lnTo>
                  <a:pt x="74" y="1879"/>
                </a:lnTo>
                <a:lnTo>
                  <a:pt x="77" y="1872"/>
                </a:lnTo>
                <a:lnTo>
                  <a:pt x="74" y="1869"/>
                </a:lnTo>
                <a:lnTo>
                  <a:pt x="67" y="1869"/>
                </a:lnTo>
                <a:lnTo>
                  <a:pt x="2839" y="356"/>
                </a:lnTo>
                <a:lnTo>
                  <a:pt x="77" y="1820"/>
                </a:lnTo>
                <a:lnTo>
                  <a:pt x="74" y="1824"/>
                </a:lnTo>
                <a:lnTo>
                  <a:pt x="81" y="1824"/>
                </a:lnTo>
                <a:lnTo>
                  <a:pt x="81" y="1820"/>
                </a:lnTo>
                <a:lnTo>
                  <a:pt x="81" y="1817"/>
                </a:lnTo>
                <a:lnTo>
                  <a:pt x="77" y="1820"/>
                </a:lnTo>
                <a:lnTo>
                  <a:pt x="2839" y="356"/>
                </a:lnTo>
                <a:lnTo>
                  <a:pt x="88" y="841"/>
                </a:lnTo>
                <a:lnTo>
                  <a:pt x="74" y="837"/>
                </a:lnTo>
                <a:lnTo>
                  <a:pt x="60" y="837"/>
                </a:lnTo>
                <a:lnTo>
                  <a:pt x="46" y="841"/>
                </a:lnTo>
                <a:lnTo>
                  <a:pt x="35" y="848"/>
                </a:lnTo>
                <a:lnTo>
                  <a:pt x="32" y="851"/>
                </a:lnTo>
                <a:lnTo>
                  <a:pt x="39" y="851"/>
                </a:lnTo>
                <a:lnTo>
                  <a:pt x="60" y="855"/>
                </a:lnTo>
                <a:lnTo>
                  <a:pt x="74" y="851"/>
                </a:lnTo>
                <a:lnTo>
                  <a:pt x="81" y="848"/>
                </a:lnTo>
                <a:lnTo>
                  <a:pt x="88" y="844"/>
                </a:lnTo>
                <a:lnTo>
                  <a:pt x="88" y="841"/>
                </a:lnTo>
                <a:lnTo>
                  <a:pt x="2839" y="356"/>
                </a:lnTo>
                <a:lnTo>
                  <a:pt x="0" y="855"/>
                </a:lnTo>
                <a:lnTo>
                  <a:pt x="7" y="855"/>
                </a:lnTo>
                <a:lnTo>
                  <a:pt x="21" y="848"/>
                </a:lnTo>
                <a:lnTo>
                  <a:pt x="14" y="848"/>
                </a:lnTo>
                <a:lnTo>
                  <a:pt x="0" y="855"/>
                </a:lnTo>
                <a:lnTo>
                  <a:pt x="2839" y="356"/>
                </a:lnTo>
                <a:lnTo>
                  <a:pt x="252" y="788"/>
                </a:lnTo>
                <a:lnTo>
                  <a:pt x="245" y="788"/>
                </a:lnTo>
                <a:lnTo>
                  <a:pt x="238" y="792"/>
                </a:lnTo>
                <a:lnTo>
                  <a:pt x="238" y="795"/>
                </a:lnTo>
                <a:lnTo>
                  <a:pt x="241" y="795"/>
                </a:lnTo>
                <a:lnTo>
                  <a:pt x="252" y="792"/>
                </a:lnTo>
                <a:lnTo>
                  <a:pt x="255" y="788"/>
                </a:lnTo>
                <a:lnTo>
                  <a:pt x="252" y="788"/>
                </a:lnTo>
                <a:lnTo>
                  <a:pt x="2839" y="356"/>
                </a:lnTo>
                <a:lnTo>
                  <a:pt x="252" y="753"/>
                </a:lnTo>
                <a:lnTo>
                  <a:pt x="248" y="757"/>
                </a:lnTo>
                <a:lnTo>
                  <a:pt x="245" y="757"/>
                </a:lnTo>
                <a:lnTo>
                  <a:pt x="248" y="760"/>
                </a:lnTo>
                <a:lnTo>
                  <a:pt x="255" y="757"/>
                </a:lnTo>
                <a:lnTo>
                  <a:pt x="255" y="753"/>
                </a:lnTo>
                <a:lnTo>
                  <a:pt x="252" y="753"/>
                </a:lnTo>
                <a:lnTo>
                  <a:pt x="2839" y="356"/>
                </a:lnTo>
                <a:lnTo>
                  <a:pt x="168" y="429"/>
                </a:lnTo>
                <a:lnTo>
                  <a:pt x="157" y="422"/>
                </a:lnTo>
                <a:lnTo>
                  <a:pt x="157" y="426"/>
                </a:lnTo>
                <a:lnTo>
                  <a:pt x="154" y="426"/>
                </a:lnTo>
                <a:lnTo>
                  <a:pt x="157" y="433"/>
                </a:lnTo>
                <a:lnTo>
                  <a:pt x="161" y="436"/>
                </a:lnTo>
                <a:lnTo>
                  <a:pt x="168" y="433"/>
                </a:lnTo>
                <a:lnTo>
                  <a:pt x="168" y="429"/>
                </a:lnTo>
                <a:lnTo>
                  <a:pt x="2839" y="356"/>
                </a:lnTo>
                <a:lnTo>
                  <a:pt x="646" y="652"/>
                </a:lnTo>
                <a:lnTo>
                  <a:pt x="639" y="649"/>
                </a:lnTo>
                <a:lnTo>
                  <a:pt x="632" y="652"/>
                </a:lnTo>
                <a:lnTo>
                  <a:pt x="628" y="656"/>
                </a:lnTo>
                <a:lnTo>
                  <a:pt x="632" y="656"/>
                </a:lnTo>
                <a:lnTo>
                  <a:pt x="642" y="656"/>
                </a:lnTo>
                <a:lnTo>
                  <a:pt x="646" y="656"/>
                </a:lnTo>
                <a:lnTo>
                  <a:pt x="646" y="652"/>
                </a:lnTo>
                <a:lnTo>
                  <a:pt x="2839" y="356"/>
                </a:lnTo>
                <a:lnTo>
                  <a:pt x="970" y="488"/>
                </a:lnTo>
                <a:lnTo>
                  <a:pt x="966" y="492"/>
                </a:lnTo>
                <a:lnTo>
                  <a:pt x="966" y="495"/>
                </a:lnTo>
                <a:lnTo>
                  <a:pt x="973" y="495"/>
                </a:lnTo>
                <a:lnTo>
                  <a:pt x="980" y="492"/>
                </a:lnTo>
                <a:lnTo>
                  <a:pt x="980" y="488"/>
                </a:lnTo>
                <a:lnTo>
                  <a:pt x="973" y="485"/>
                </a:lnTo>
                <a:lnTo>
                  <a:pt x="970" y="488"/>
                </a:lnTo>
                <a:lnTo>
                  <a:pt x="2839" y="356"/>
                </a:lnTo>
                <a:lnTo>
                  <a:pt x="1221" y="562"/>
                </a:lnTo>
                <a:lnTo>
                  <a:pt x="1224" y="558"/>
                </a:lnTo>
                <a:lnTo>
                  <a:pt x="1224" y="555"/>
                </a:lnTo>
                <a:lnTo>
                  <a:pt x="1218" y="555"/>
                </a:lnTo>
                <a:lnTo>
                  <a:pt x="1214" y="558"/>
                </a:lnTo>
                <a:lnTo>
                  <a:pt x="1221" y="562"/>
                </a:lnTo>
                <a:lnTo>
                  <a:pt x="2839" y="356"/>
                </a:lnTo>
                <a:lnTo>
                  <a:pt x="1364" y="562"/>
                </a:lnTo>
                <a:lnTo>
                  <a:pt x="1374" y="562"/>
                </a:lnTo>
                <a:lnTo>
                  <a:pt x="1378" y="558"/>
                </a:lnTo>
                <a:lnTo>
                  <a:pt x="1374" y="558"/>
                </a:lnTo>
                <a:lnTo>
                  <a:pt x="1371" y="558"/>
                </a:lnTo>
                <a:lnTo>
                  <a:pt x="1364" y="558"/>
                </a:lnTo>
                <a:lnTo>
                  <a:pt x="1360" y="562"/>
                </a:lnTo>
                <a:lnTo>
                  <a:pt x="1364" y="562"/>
                </a:lnTo>
                <a:lnTo>
                  <a:pt x="2839" y="356"/>
                </a:lnTo>
                <a:lnTo>
                  <a:pt x="1413" y="548"/>
                </a:lnTo>
                <a:lnTo>
                  <a:pt x="1416" y="555"/>
                </a:lnTo>
                <a:lnTo>
                  <a:pt x="1420" y="555"/>
                </a:lnTo>
                <a:lnTo>
                  <a:pt x="1413" y="544"/>
                </a:lnTo>
                <a:lnTo>
                  <a:pt x="1413" y="548"/>
                </a:lnTo>
                <a:lnTo>
                  <a:pt x="2839" y="356"/>
                </a:lnTo>
                <a:lnTo>
                  <a:pt x="1479" y="558"/>
                </a:lnTo>
                <a:lnTo>
                  <a:pt x="1472" y="562"/>
                </a:lnTo>
                <a:lnTo>
                  <a:pt x="1476" y="565"/>
                </a:lnTo>
                <a:lnTo>
                  <a:pt x="1479" y="565"/>
                </a:lnTo>
                <a:lnTo>
                  <a:pt x="1483" y="562"/>
                </a:lnTo>
                <a:lnTo>
                  <a:pt x="1483" y="558"/>
                </a:lnTo>
                <a:lnTo>
                  <a:pt x="1479" y="558"/>
                </a:lnTo>
                <a:lnTo>
                  <a:pt x="2839" y="356"/>
                </a:lnTo>
                <a:lnTo>
                  <a:pt x="1570" y="558"/>
                </a:lnTo>
                <a:lnTo>
                  <a:pt x="1559" y="565"/>
                </a:lnTo>
                <a:lnTo>
                  <a:pt x="1556" y="565"/>
                </a:lnTo>
                <a:lnTo>
                  <a:pt x="1563" y="569"/>
                </a:lnTo>
                <a:lnTo>
                  <a:pt x="1570" y="565"/>
                </a:lnTo>
                <a:lnTo>
                  <a:pt x="1573" y="562"/>
                </a:lnTo>
                <a:lnTo>
                  <a:pt x="1573" y="558"/>
                </a:lnTo>
                <a:lnTo>
                  <a:pt x="1570" y="558"/>
                </a:lnTo>
                <a:lnTo>
                  <a:pt x="2839" y="356"/>
                </a:lnTo>
                <a:lnTo>
                  <a:pt x="1615" y="464"/>
                </a:lnTo>
                <a:lnTo>
                  <a:pt x="1612" y="471"/>
                </a:lnTo>
                <a:lnTo>
                  <a:pt x="1615" y="475"/>
                </a:lnTo>
                <a:lnTo>
                  <a:pt x="1619" y="475"/>
                </a:lnTo>
                <a:lnTo>
                  <a:pt x="1622" y="471"/>
                </a:lnTo>
                <a:lnTo>
                  <a:pt x="1622" y="468"/>
                </a:lnTo>
                <a:lnTo>
                  <a:pt x="1619" y="464"/>
                </a:lnTo>
                <a:lnTo>
                  <a:pt x="1615" y="464"/>
                </a:lnTo>
                <a:lnTo>
                  <a:pt x="2839" y="356"/>
                </a:lnTo>
                <a:lnTo>
                  <a:pt x="1761" y="527"/>
                </a:lnTo>
                <a:lnTo>
                  <a:pt x="1755" y="530"/>
                </a:lnTo>
                <a:lnTo>
                  <a:pt x="1758" y="534"/>
                </a:lnTo>
                <a:lnTo>
                  <a:pt x="1758" y="537"/>
                </a:lnTo>
                <a:lnTo>
                  <a:pt x="1765" y="537"/>
                </a:lnTo>
                <a:lnTo>
                  <a:pt x="1775" y="530"/>
                </a:lnTo>
                <a:lnTo>
                  <a:pt x="1779" y="527"/>
                </a:lnTo>
                <a:lnTo>
                  <a:pt x="1772" y="523"/>
                </a:lnTo>
                <a:lnTo>
                  <a:pt x="1765" y="523"/>
                </a:lnTo>
                <a:lnTo>
                  <a:pt x="1761" y="527"/>
                </a:lnTo>
                <a:lnTo>
                  <a:pt x="2839" y="356"/>
                </a:lnTo>
                <a:lnTo>
                  <a:pt x="1828" y="509"/>
                </a:lnTo>
                <a:lnTo>
                  <a:pt x="1814" y="509"/>
                </a:lnTo>
                <a:lnTo>
                  <a:pt x="1807" y="516"/>
                </a:lnTo>
                <a:lnTo>
                  <a:pt x="1807" y="520"/>
                </a:lnTo>
                <a:lnTo>
                  <a:pt x="1810" y="520"/>
                </a:lnTo>
                <a:lnTo>
                  <a:pt x="1824" y="516"/>
                </a:lnTo>
                <a:lnTo>
                  <a:pt x="1835" y="513"/>
                </a:lnTo>
                <a:lnTo>
                  <a:pt x="1838" y="509"/>
                </a:lnTo>
                <a:lnTo>
                  <a:pt x="1835" y="509"/>
                </a:lnTo>
                <a:lnTo>
                  <a:pt x="1828" y="509"/>
                </a:lnTo>
                <a:lnTo>
                  <a:pt x="2839" y="356"/>
                </a:lnTo>
                <a:lnTo>
                  <a:pt x="1814" y="203"/>
                </a:lnTo>
                <a:lnTo>
                  <a:pt x="1810" y="199"/>
                </a:lnTo>
                <a:lnTo>
                  <a:pt x="1803" y="213"/>
                </a:lnTo>
                <a:lnTo>
                  <a:pt x="1807" y="213"/>
                </a:lnTo>
                <a:lnTo>
                  <a:pt x="1810" y="213"/>
                </a:lnTo>
                <a:lnTo>
                  <a:pt x="1814" y="210"/>
                </a:lnTo>
                <a:lnTo>
                  <a:pt x="1814" y="203"/>
                </a:lnTo>
                <a:lnTo>
                  <a:pt x="2839" y="356"/>
                </a:lnTo>
                <a:lnTo>
                  <a:pt x="1859" y="147"/>
                </a:lnTo>
                <a:lnTo>
                  <a:pt x="1866" y="143"/>
                </a:lnTo>
                <a:lnTo>
                  <a:pt x="1870" y="140"/>
                </a:lnTo>
                <a:lnTo>
                  <a:pt x="1870" y="136"/>
                </a:lnTo>
                <a:lnTo>
                  <a:pt x="1866" y="133"/>
                </a:lnTo>
                <a:lnTo>
                  <a:pt x="1859" y="133"/>
                </a:lnTo>
                <a:lnTo>
                  <a:pt x="1856" y="136"/>
                </a:lnTo>
                <a:lnTo>
                  <a:pt x="1852" y="143"/>
                </a:lnTo>
                <a:lnTo>
                  <a:pt x="1859" y="147"/>
                </a:lnTo>
                <a:lnTo>
                  <a:pt x="2839" y="356"/>
                </a:lnTo>
                <a:lnTo>
                  <a:pt x="1978" y="63"/>
                </a:lnTo>
                <a:lnTo>
                  <a:pt x="1981" y="60"/>
                </a:lnTo>
                <a:lnTo>
                  <a:pt x="1985" y="56"/>
                </a:lnTo>
                <a:lnTo>
                  <a:pt x="1985" y="53"/>
                </a:lnTo>
                <a:lnTo>
                  <a:pt x="1981" y="53"/>
                </a:lnTo>
                <a:lnTo>
                  <a:pt x="1978" y="53"/>
                </a:lnTo>
                <a:lnTo>
                  <a:pt x="1974" y="56"/>
                </a:lnTo>
                <a:lnTo>
                  <a:pt x="1971" y="60"/>
                </a:lnTo>
                <a:lnTo>
                  <a:pt x="1978" y="63"/>
                </a:lnTo>
                <a:lnTo>
                  <a:pt x="2839" y="356"/>
                </a:lnTo>
                <a:lnTo>
                  <a:pt x="2006" y="25"/>
                </a:lnTo>
                <a:lnTo>
                  <a:pt x="2013" y="25"/>
                </a:lnTo>
                <a:lnTo>
                  <a:pt x="2016" y="21"/>
                </a:lnTo>
                <a:lnTo>
                  <a:pt x="2016" y="18"/>
                </a:lnTo>
                <a:lnTo>
                  <a:pt x="2013" y="14"/>
                </a:lnTo>
                <a:lnTo>
                  <a:pt x="2006" y="21"/>
                </a:lnTo>
                <a:lnTo>
                  <a:pt x="2006" y="25"/>
                </a:lnTo>
                <a:lnTo>
                  <a:pt x="2839" y="356"/>
                </a:lnTo>
                <a:close/>
              </a:path>
            </a:pathLst>
          </a:custGeom>
          <a:gradFill>
            <a:gsLst>
              <a:gs pos="0">
                <a:schemeClr val="tx1">
                  <a:alpha val="15000"/>
                </a:schemeClr>
              </a:gs>
              <a:gs pos="100000">
                <a:schemeClr val="tx1">
                  <a:alpha val="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14" name="正方形/長方形 13"/>
          <p:cNvSpPr/>
          <p:nvPr/>
        </p:nvSpPr>
        <p:spPr bwMode="auto">
          <a:xfrm>
            <a:off x="-142908" y="0"/>
            <a:ext cx="7072362" cy="6858000"/>
          </a:xfrm>
          <a:prstGeom prst="rect">
            <a:avLst/>
          </a:prstGeom>
          <a:gradFill>
            <a:gsLst>
              <a:gs pos="93000">
                <a:srgbClr val="FFFFFF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algn="ctr" eaLnBrk="1" latinLnBrk="0" hangingPunct="1"/>
            <a:endParaRPr kumimoji="0" lang="ja-JP" altLang="en-US"/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43768" y="274640"/>
            <a:ext cx="1543032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590075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D4FF-10BA-4CAE-8836-ABCA9447C8CF}" type="datetimeFigureOut">
              <a:rPr kumimoji="1" lang="ja-JP" altLang="en-US" smtClean="0"/>
              <a:pPr/>
              <a:t>2012/8/21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9B57-8241-4210-ACD3-1124D667909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D4FF-10BA-4CAE-8836-ABCA9447C8CF}" type="datetimeFigureOut">
              <a:rPr kumimoji="1" lang="ja-JP" altLang="en-US" smtClean="0"/>
              <a:pPr/>
              <a:t>2012/8/21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9B57-8241-4210-ACD3-1124D667909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リーフォーム 14"/>
          <p:cNvSpPr>
            <a:spLocks/>
          </p:cNvSpPr>
          <p:nvPr/>
        </p:nvSpPr>
        <p:spPr bwMode="auto">
          <a:xfrm flipV="1">
            <a:off x="9526" y="4295805"/>
            <a:ext cx="9134475" cy="1133459"/>
          </a:xfrm>
          <a:custGeom>
            <a:avLst/>
            <a:gdLst/>
            <a:ahLst/>
            <a:cxnLst>
              <a:cxn ang="0">
                <a:pos x="5407" y="367"/>
              </a:cxn>
              <a:cxn ang="0">
                <a:pos x="3948" y="348"/>
              </a:cxn>
              <a:cxn ang="0">
                <a:pos x="4719" y="566"/>
              </a:cxn>
              <a:cxn ang="0">
                <a:pos x="5452" y="560"/>
              </a:cxn>
              <a:cxn ang="0">
                <a:pos x="3864" y="341"/>
              </a:cxn>
              <a:cxn ang="0">
                <a:pos x="3735" y="335"/>
              </a:cxn>
              <a:cxn ang="0">
                <a:pos x="5220" y="296"/>
              </a:cxn>
              <a:cxn ang="0">
                <a:pos x="4873" y="142"/>
              </a:cxn>
              <a:cxn ang="0">
                <a:pos x="3465" y="405"/>
              </a:cxn>
              <a:cxn ang="0">
                <a:pos x="4494" y="566"/>
              </a:cxn>
              <a:cxn ang="0">
                <a:pos x="4481" y="354"/>
              </a:cxn>
              <a:cxn ang="0">
                <a:pos x="3176" y="476"/>
              </a:cxn>
              <a:cxn ang="0">
                <a:pos x="3408" y="457"/>
              </a:cxn>
              <a:cxn ang="0">
                <a:pos x="4526" y="618"/>
              </a:cxn>
              <a:cxn ang="0">
                <a:pos x="4070" y="560"/>
              </a:cxn>
              <a:cxn ang="0">
                <a:pos x="2469" y="592"/>
              </a:cxn>
              <a:cxn ang="0">
                <a:pos x="2880" y="521"/>
              </a:cxn>
              <a:cxn ang="0">
                <a:pos x="1453" y="618"/>
              </a:cxn>
              <a:cxn ang="0">
                <a:pos x="2610" y="585"/>
              </a:cxn>
              <a:cxn ang="0">
                <a:pos x="4738" y="457"/>
              </a:cxn>
              <a:cxn ang="0">
                <a:pos x="5085" y="508"/>
              </a:cxn>
              <a:cxn ang="0">
                <a:pos x="4500" y="431"/>
              </a:cxn>
              <a:cxn ang="0">
                <a:pos x="3093" y="560"/>
              </a:cxn>
              <a:cxn ang="0">
                <a:pos x="3607" y="592"/>
              </a:cxn>
              <a:cxn ang="0">
                <a:pos x="4880" y="547"/>
              </a:cxn>
              <a:cxn ang="0">
                <a:pos x="2983" y="502"/>
              </a:cxn>
              <a:cxn ang="0">
                <a:pos x="4635" y="444"/>
              </a:cxn>
              <a:cxn ang="0">
                <a:pos x="5433" y="495"/>
              </a:cxn>
              <a:cxn ang="0">
                <a:pos x="1511" y="65"/>
              </a:cxn>
              <a:cxn ang="0">
                <a:pos x="515" y="521"/>
              </a:cxn>
              <a:cxn ang="0">
                <a:pos x="875" y="328"/>
              </a:cxn>
              <a:cxn ang="0">
                <a:pos x="566" y="193"/>
              </a:cxn>
              <a:cxn ang="0">
                <a:pos x="225" y="380"/>
              </a:cxn>
              <a:cxn ang="0">
                <a:pos x="65" y="219"/>
              </a:cxn>
              <a:cxn ang="0">
                <a:pos x="296" y="521"/>
              </a:cxn>
              <a:cxn ang="0">
                <a:pos x="110" y="515"/>
              </a:cxn>
              <a:cxn ang="0">
                <a:pos x="515" y="598"/>
              </a:cxn>
              <a:cxn ang="0">
                <a:pos x="187" y="380"/>
              </a:cxn>
              <a:cxn ang="0">
                <a:pos x="1428" y="168"/>
              </a:cxn>
              <a:cxn ang="0">
                <a:pos x="5433" y="495"/>
              </a:cxn>
              <a:cxn ang="0">
                <a:pos x="1852" y="489"/>
              </a:cxn>
              <a:cxn ang="0">
                <a:pos x="1543" y="412"/>
              </a:cxn>
              <a:cxn ang="0">
                <a:pos x="933" y="335"/>
              </a:cxn>
              <a:cxn ang="0">
                <a:pos x="547" y="309"/>
              </a:cxn>
              <a:cxn ang="0">
                <a:pos x="495" y="438"/>
              </a:cxn>
              <a:cxn ang="0">
                <a:pos x="1119" y="579"/>
              </a:cxn>
              <a:cxn ang="0">
                <a:pos x="1781" y="592"/>
              </a:cxn>
              <a:cxn ang="0">
                <a:pos x="798" y="470"/>
              </a:cxn>
              <a:cxn ang="0">
                <a:pos x="1350" y="598"/>
              </a:cxn>
              <a:cxn ang="0">
                <a:pos x="296" y="39"/>
              </a:cxn>
              <a:cxn ang="0">
                <a:pos x="2347" y="335"/>
              </a:cxn>
              <a:cxn ang="0">
                <a:pos x="2520" y="399"/>
              </a:cxn>
              <a:cxn ang="0">
                <a:pos x="2019" y="450"/>
              </a:cxn>
              <a:cxn ang="0">
                <a:pos x="2733" y="431"/>
              </a:cxn>
              <a:cxn ang="0">
                <a:pos x="2373" y="425"/>
              </a:cxn>
              <a:cxn ang="0">
                <a:pos x="3292" y="341"/>
              </a:cxn>
              <a:cxn ang="0">
                <a:pos x="3459" y="328"/>
              </a:cxn>
              <a:cxn ang="0">
                <a:pos x="5433" y="495"/>
              </a:cxn>
              <a:cxn ang="0">
                <a:pos x="1755" y="335"/>
              </a:cxn>
              <a:cxn ang="0">
                <a:pos x="1646" y="238"/>
              </a:cxn>
              <a:cxn ang="0">
                <a:pos x="3093" y="219"/>
              </a:cxn>
              <a:cxn ang="0">
                <a:pos x="1903" y="348"/>
              </a:cxn>
              <a:cxn ang="0">
                <a:pos x="2520" y="213"/>
              </a:cxn>
            </a:cxnLst>
            <a:rect l="0" t="0" r="0" b="0"/>
            <a:pathLst>
              <a:path w="5754" h="618">
                <a:moveTo>
                  <a:pt x="5433" y="495"/>
                </a:moveTo>
                <a:lnTo>
                  <a:pt x="5433" y="489"/>
                </a:lnTo>
                <a:lnTo>
                  <a:pt x="5426" y="489"/>
                </a:lnTo>
                <a:lnTo>
                  <a:pt x="5420" y="495"/>
                </a:lnTo>
                <a:lnTo>
                  <a:pt x="5426" y="495"/>
                </a:lnTo>
                <a:lnTo>
                  <a:pt x="5433" y="495"/>
                </a:lnTo>
                <a:lnTo>
                  <a:pt x="5510" y="470"/>
                </a:lnTo>
                <a:lnTo>
                  <a:pt x="5510" y="457"/>
                </a:lnTo>
                <a:lnTo>
                  <a:pt x="5484" y="457"/>
                </a:lnTo>
                <a:lnTo>
                  <a:pt x="5484" y="470"/>
                </a:lnTo>
                <a:lnTo>
                  <a:pt x="5490" y="476"/>
                </a:lnTo>
                <a:lnTo>
                  <a:pt x="5510" y="470"/>
                </a:lnTo>
                <a:lnTo>
                  <a:pt x="5433" y="495"/>
                </a:lnTo>
                <a:lnTo>
                  <a:pt x="5542" y="470"/>
                </a:lnTo>
                <a:lnTo>
                  <a:pt x="5535" y="470"/>
                </a:lnTo>
                <a:lnTo>
                  <a:pt x="5529" y="476"/>
                </a:lnTo>
                <a:lnTo>
                  <a:pt x="5529" y="483"/>
                </a:lnTo>
                <a:lnTo>
                  <a:pt x="5542" y="470"/>
                </a:lnTo>
                <a:lnTo>
                  <a:pt x="5433" y="495"/>
                </a:lnTo>
                <a:lnTo>
                  <a:pt x="5523" y="270"/>
                </a:lnTo>
                <a:lnTo>
                  <a:pt x="5523" y="277"/>
                </a:lnTo>
                <a:lnTo>
                  <a:pt x="5529" y="283"/>
                </a:lnTo>
                <a:lnTo>
                  <a:pt x="5542" y="283"/>
                </a:lnTo>
                <a:lnTo>
                  <a:pt x="5535" y="270"/>
                </a:lnTo>
                <a:lnTo>
                  <a:pt x="5523" y="270"/>
                </a:lnTo>
                <a:lnTo>
                  <a:pt x="5433" y="495"/>
                </a:lnTo>
                <a:lnTo>
                  <a:pt x="5670" y="348"/>
                </a:lnTo>
                <a:lnTo>
                  <a:pt x="5645" y="354"/>
                </a:lnTo>
                <a:lnTo>
                  <a:pt x="5625" y="354"/>
                </a:lnTo>
                <a:lnTo>
                  <a:pt x="5600" y="373"/>
                </a:lnTo>
                <a:lnTo>
                  <a:pt x="5593" y="373"/>
                </a:lnTo>
                <a:lnTo>
                  <a:pt x="5587" y="367"/>
                </a:lnTo>
                <a:lnTo>
                  <a:pt x="5587" y="354"/>
                </a:lnTo>
                <a:lnTo>
                  <a:pt x="5593" y="354"/>
                </a:lnTo>
                <a:lnTo>
                  <a:pt x="5600" y="354"/>
                </a:lnTo>
                <a:lnTo>
                  <a:pt x="5580" y="348"/>
                </a:lnTo>
                <a:lnTo>
                  <a:pt x="5568" y="341"/>
                </a:lnTo>
                <a:lnTo>
                  <a:pt x="5754" y="264"/>
                </a:lnTo>
                <a:lnTo>
                  <a:pt x="5555" y="335"/>
                </a:lnTo>
                <a:lnTo>
                  <a:pt x="5535" y="315"/>
                </a:lnTo>
                <a:lnTo>
                  <a:pt x="5510" y="309"/>
                </a:lnTo>
                <a:lnTo>
                  <a:pt x="5478" y="309"/>
                </a:lnTo>
                <a:lnTo>
                  <a:pt x="5465" y="309"/>
                </a:lnTo>
                <a:lnTo>
                  <a:pt x="5433" y="303"/>
                </a:lnTo>
                <a:lnTo>
                  <a:pt x="5426" y="303"/>
                </a:lnTo>
                <a:lnTo>
                  <a:pt x="5426" y="309"/>
                </a:lnTo>
                <a:lnTo>
                  <a:pt x="5439" y="309"/>
                </a:lnTo>
                <a:lnTo>
                  <a:pt x="5484" y="315"/>
                </a:lnTo>
                <a:lnTo>
                  <a:pt x="5529" y="328"/>
                </a:lnTo>
                <a:lnTo>
                  <a:pt x="5535" y="335"/>
                </a:lnTo>
                <a:lnTo>
                  <a:pt x="5535" y="341"/>
                </a:lnTo>
                <a:lnTo>
                  <a:pt x="5529" y="348"/>
                </a:lnTo>
                <a:lnTo>
                  <a:pt x="5523" y="348"/>
                </a:lnTo>
                <a:lnTo>
                  <a:pt x="5510" y="348"/>
                </a:lnTo>
                <a:lnTo>
                  <a:pt x="5484" y="348"/>
                </a:lnTo>
                <a:lnTo>
                  <a:pt x="5445" y="354"/>
                </a:lnTo>
                <a:lnTo>
                  <a:pt x="5407" y="367"/>
                </a:lnTo>
                <a:lnTo>
                  <a:pt x="5368" y="380"/>
                </a:lnTo>
                <a:lnTo>
                  <a:pt x="5317" y="405"/>
                </a:lnTo>
                <a:lnTo>
                  <a:pt x="5310" y="412"/>
                </a:lnTo>
                <a:lnTo>
                  <a:pt x="5310" y="418"/>
                </a:lnTo>
                <a:lnTo>
                  <a:pt x="5317" y="418"/>
                </a:lnTo>
                <a:lnTo>
                  <a:pt x="5310" y="425"/>
                </a:lnTo>
                <a:lnTo>
                  <a:pt x="5291" y="431"/>
                </a:lnTo>
                <a:lnTo>
                  <a:pt x="5291" y="438"/>
                </a:lnTo>
                <a:lnTo>
                  <a:pt x="5304" y="438"/>
                </a:lnTo>
                <a:lnTo>
                  <a:pt x="5323" y="431"/>
                </a:lnTo>
                <a:lnTo>
                  <a:pt x="5349" y="418"/>
                </a:lnTo>
                <a:lnTo>
                  <a:pt x="5375" y="405"/>
                </a:lnTo>
                <a:lnTo>
                  <a:pt x="5439" y="386"/>
                </a:lnTo>
                <a:lnTo>
                  <a:pt x="5471" y="380"/>
                </a:lnTo>
                <a:lnTo>
                  <a:pt x="5490" y="380"/>
                </a:lnTo>
                <a:lnTo>
                  <a:pt x="5529" y="386"/>
                </a:lnTo>
                <a:lnTo>
                  <a:pt x="5587" y="399"/>
                </a:lnTo>
                <a:lnTo>
                  <a:pt x="5638" y="412"/>
                </a:lnTo>
                <a:lnTo>
                  <a:pt x="5664" y="425"/>
                </a:lnTo>
                <a:lnTo>
                  <a:pt x="5658" y="412"/>
                </a:lnTo>
                <a:lnTo>
                  <a:pt x="5645" y="405"/>
                </a:lnTo>
                <a:lnTo>
                  <a:pt x="5664" y="393"/>
                </a:lnTo>
                <a:lnTo>
                  <a:pt x="5664" y="386"/>
                </a:lnTo>
                <a:lnTo>
                  <a:pt x="5658" y="386"/>
                </a:lnTo>
                <a:lnTo>
                  <a:pt x="5651" y="380"/>
                </a:lnTo>
                <a:lnTo>
                  <a:pt x="5670" y="380"/>
                </a:lnTo>
                <a:lnTo>
                  <a:pt x="5664" y="373"/>
                </a:lnTo>
                <a:lnTo>
                  <a:pt x="5670" y="367"/>
                </a:lnTo>
                <a:lnTo>
                  <a:pt x="5703" y="341"/>
                </a:lnTo>
                <a:lnTo>
                  <a:pt x="5754" y="328"/>
                </a:lnTo>
                <a:lnTo>
                  <a:pt x="5754" y="315"/>
                </a:lnTo>
                <a:lnTo>
                  <a:pt x="5715" y="328"/>
                </a:lnTo>
                <a:lnTo>
                  <a:pt x="5670" y="348"/>
                </a:lnTo>
                <a:lnTo>
                  <a:pt x="5433" y="495"/>
                </a:lnTo>
                <a:lnTo>
                  <a:pt x="5465" y="367"/>
                </a:lnTo>
                <a:lnTo>
                  <a:pt x="5445" y="380"/>
                </a:lnTo>
                <a:lnTo>
                  <a:pt x="5439" y="380"/>
                </a:lnTo>
                <a:lnTo>
                  <a:pt x="5439" y="373"/>
                </a:lnTo>
                <a:lnTo>
                  <a:pt x="5445" y="354"/>
                </a:lnTo>
                <a:lnTo>
                  <a:pt x="5458" y="354"/>
                </a:lnTo>
                <a:lnTo>
                  <a:pt x="5471" y="354"/>
                </a:lnTo>
                <a:lnTo>
                  <a:pt x="5465" y="367"/>
                </a:lnTo>
                <a:lnTo>
                  <a:pt x="5433" y="495"/>
                </a:lnTo>
                <a:lnTo>
                  <a:pt x="3877" y="348"/>
                </a:lnTo>
                <a:lnTo>
                  <a:pt x="3896" y="348"/>
                </a:lnTo>
                <a:lnTo>
                  <a:pt x="3909" y="354"/>
                </a:lnTo>
                <a:lnTo>
                  <a:pt x="3922" y="354"/>
                </a:lnTo>
                <a:lnTo>
                  <a:pt x="3922" y="367"/>
                </a:lnTo>
                <a:lnTo>
                  <a:pt x="3928" y="367"/>
                </a:lnTo>
                <a:lnTo>
                  <a:pt x="3941" y="367"/>
                </a:lnTo>
                <a:lnTo>
                  <a:pt x="3941" y="354"/>
                </a:lnTo>
                <a:lnTo>
                  <a:pt x="3941" y="367"/>
                </a:lnTo>
                <a:lnTo>
                  <a:pt x="3948" y="373"/>
                </a:lnTo>
                <a:lnTo>
                  <a:pt x="3967" y="354"/>
                </a:lnTo>
                <a:lnTo>
                  <a:pt x="3954" y="354"/>
                </a:lnTo>
                <a:lnTo>
                  <a:pt x="3948" y="354"/>
                </a:lnTo>
                <a:lnTo>
                  <a:pt x="3948" y="348"/>
                </a:lnTo>
                <a:lnTo>
                  <a:pt x="3941" y="348"/>
                </a:lnTo>
                <a:lnTo>
                  <a:pt x="3928" y="348"/>
                </a:lnTo>
                <a:lnTo>
                  <a:pt x="3922" y="348"/>
                </a:lnTo>
                <a:lnTo>
                  <a:pt x="3915" y="341"/>
                </a:lnTo>
                <a:lnTo>
                  <a:pt x="3903" y="348"/>
                </a:lnTo>
                <a:lnTo>
                  <a:pt x="3903" y="341"/>
                </a:lnTo>
                <a:lnTo>
                  <a:pt x="3896" y="335"/>
                </a:lnTo>
                <a:lnTo>
                  <a:pt x="3883" y="341"/>
                </a:lnTo>
                <a:lnTo>
                  <a:pt x="3877" y="341"/>
                </a:lnTo>
                <a:lnTo>
                  <a:pt x="3877" y="348"/>
                </a:lnTo>
                <a:lnTo>
                  <a:pt x="5433" y="495"/>
                </a:lnTo>
                <a:lnTo>
                  <a:pt x="4095" y="341"/>
                </a:lnTo>
                <a:lnTo>
                  <a:pt x="4095" y="348"/>
                </a:lnTo>
                <a:lnTo>
                  <a:pt x="4102" y="335"/>
                </a:lnTo>
                <a:lnTo>
                  <a:pt x="4095" y="335"/>
                </a:lnTo>
                <a:lnTo>
                  <a:pt x="4095" y="341"/>
                </a:lnTo>
                <a:lnTo>
                  <a:pt x="5433" y="495"/>
                </a:lnTo>
                <a:lnTo>
                  <a:pt x="5413" y="502"/>
                </a:lnTo>
                <a:lnTo>
                  <a:pt x="5394" y="502"/>
                </a:lnTo>
                <a:lnTo>
                  <a:pt x="5413" y="508"/>
                </a:lnTo>
                <a:lnTo>
                  <a:pt x="5413" y="502"/>
                </a:lnTo>
                <a:lnTo>
                  <a:pt x="5433" y="495"/>
                </a:lnTo>
                <a:lnTo>
                  <a:pt x="5722" y="618"/>
                </a:lnTo>
                <a:lnTo>
                  <a:pt x="5754" y="605"/>
                </a:lnTo>
                <a:lnTo>
                  <a:pt x="5754" y="560"/>
                </a:lnTo>
                <a:lnTo>
                  <a:pt x="5625" y="618"/>
                </a:lnTo>
                <a:lnTo>
                  <a:pt x="5722" y="618"/>
                </a:lnTo>
                <a:lnTo>
                  <a:pt x="5433" y="495"/>
                </a:lnTo>
                <a:lnTo>
                  <a:pt x="3832" y="219"/>
                </a:lnTo>
                <a:lnTo>
                  <a:pt x="3819" y="219"/>
                </a:lnTo>
                <a:lnTo>
                  <a:pt x="3825" y="225"/>
                </a:lnTo>
                <a:lnTo>
                  <a:pt x="3832" y="219"/>
                </a:lnTo>
                <a:lnTo>
                  <a:pt x="5433" y="495"/>
                </a:lnTo>
                <a:lnTo>
                  <a:pt x="4822" y="476"/>
                </a:lnTo>
                <a:lnTo>
                  <a:pt x="4828" y="476"/>
                </a:lnTo>
                <a:lnTo>
                  <a:pt x="4828" y="470"/>
                </a:lnTo>
                <a:lnTo>
                  <a:pt x="4822" y="470"/>
                </a:lnTo>
                <a:lnTo>
                  <a:pt x="4809" y="470"/>
                </a:lnTo>
                <a:lnTo>
                  <a:pt x="4803" y="470"/>
                </a:lnTo>
                <a:lnTo>
                  <a:pt x="4803" y="476"/>
                </a:lnTo>
                <a:lnTo>
                  <a:pt x="4809" y="476"/>
                </a:lnTo>
                <a:lnTo>
                  <a:pt x="4822" y="476"/>
                </a:lnTo>
                <a:lnTo>
                  <a:pt x="5433" y="495"/>
                </a:lnTo>
                <a:lnTo>
                  <a:pt x="3787" y="322"/>
                </a:lnTo>
                <a:lnTo>
                  <a:pt x="3793" y="328"/>
                </a:lnTo>
                <a:lnTo>
                  <a:pt x="3800" y="328"/>
                </a:lnTo>
                <a:lnTo>
                  <a:pt x="3800" y="315"/>
                </a:lnTo>
                <a:lnTo>
                  <a:pt x="3793" y="315"/>
                </a:lnTo>
                <a:lnTo>
                  <a:pt x="3787" y="315"/>
                </a:lnTo>
                <a:lnTo>
                  <a:pt x="3787" y="322"/>
                </a:lnTo>
                <a:lnTo>
                  <a:pt x="5433" y="495"/>
                </a:lnTo>
                <a:lnTo>
                  <a:pt x="4713" y="560"/>
                </a:lnTo>
                <a:lnTo>
                  <a:pt x="4693" y="560"/>
                </a:lnTo>
                <a:lnTo>
                  <a:pt x="4674" y="560"/>
                </a:lnTo>
                <a:lnTo>
                  <a:pt x="4674" y="579"/>
                </a:lnTo>
                <a:lnTo>
                  <a:pt x="4693" y="579"/>
                </a:lnTo>
                <a:lnTo>
                  <a:pt x="4719" y="566"/>
                </a:lnTo>
                <a:lnTo>
                  <a:pt x="4745" y="566"/>
                </a:lnTo>
                <a:lnTo>
                  <a:pt x="4751" y="566"/>
                </a:lnTo>
                <a:lnTo>
                  <a:pt x="4758" y="560"/>
                </a:lnTo>
                <a:lnTo>
                  <a:pt x="4732" y="560"/>
                </a:lnTo>
                <a:lnTo>
                  <a:pt x="4713" y="560"/>
                </a:lnTo>
                <a:lnTo>
                  <a:pt x="5433" y="495"/>
                </a:lnTo>
                <a:lnTo>
                  <a:pt x="5715" y="470"/>
                </a:lnTo>
                <a:lnTo>
                  <a:pt x="5696" y="470"/>
                </a:lnTo>
                <a:lnTo>
                  <a:pt x="5690" y="470"/>
                </a:lnTo>
                <a:lnTo>
                  <a:pt x="5677" y="470"/>
                </a:lnTo>
                <a:lnTo>
                  <a:pt x="5638" y="483"/>
                </a:lnTo>
                <a:lnTo>
                  <a:pt x="5587" y="495"/>
                </a:lnTo>
                <a:lnTo>
                  <a:pt x="5561" y="508"/>
                </a:lnTo>
                <a:lnTo>
                  <a:pt x="5548" y="502"/>
                </a:lnTo>
                <a:lnTo>
                  <a:pt x="5529" y="508"/>
                </a:lnTo>
                <a:lnTo>
                  <a:pt x="5478" y="508"/>
                </a:lnTo>
                <a:lnTo>
                  <a:pt x="5452" y="515"/>
                </a:lnTo>
                <a:lnTo>
                  <a:pt x="5433" y="521"/>
                </a:lnTo>
                <a:lnTo>
                  <a:pt x="5394" y="521"/>
                </a:lnTo>
                <a:lnTo>
                  <a:pt x="5381" y="534"/>
                </a:lnTo>
                <a:lnTo>
                  <a:pt x="5355" y="540"/>
                </a:lnTo>
                <a:lnTo>
                  <a:pt x="5330" y="553"/>
                </a:lnTo>
                <a:lnTo>
                  <a:pt x="5317" y="553"/>
                </a:lnTo>
                <a:lnTo>
                  <a:pt x="5291" y="566"/>
                </a:lnTo>
                <a:lnTo>
                  <a:pt x="5259" y="585"/>
                </a:lnTo>
                <a:lnTo>
                  <a:pt x="5182" y="618"/>
                </a:lnTo>
                <a:lnTo>
                  <a:pt x="5208" y="618"/>
                </a:lnTo>
                <a:lnTo>
                  <a:pt x="5214" y="618"/>
                </a:lnTo>
                <a:lnTo>
                  <a:pt x="5233" y="611"/>
                </a:lnTo>
                <a:lnTo>
                  <a:pt x="5246" y="598"/>
                </a:lnTo>
                <a:lnTo>
                  <a:pt x="5265" y="592"/>
                </a:lnTo>
                <a:lnTo>
                  <a:pt x="5304" y="585"/>
                </a:lnTo>
                <a:lnTo>
                  <a:pt x="5330" y="579"/>
                </a:lnTo>
                <a:lnTo>
                  <a:pt x="5336" y="579"/>
                </a:lnTo>
                <a:lnTo>
                  <a:pt x="5349" y="566"/>
                </a:lnTo>
                <a:lnTo>
                  <a:pt x="5362" y="560"/>
                </a:lnTo>
                <a:lnTo>
                  <a:pt x="5368" y="553"/>
                </a:lnTo>
                <a:lnTo>
                  <a:pt x="5388" y="553"/>
                </a:lnTo>
                <a:lnTo>
                  <a:pt x="5407" y="560"/>
                </a:lnTo>
                <a:lnTo>
                  <a:pt x="5407" y="566"/>
                </a:lnTo>
                <a:lnTo>
                  <a:pt x="5394" y="566"/>
                </a:lnTo>
                <a:lnTo>
                  <a:pt x="5381" y="566"/>
                </a:lnTo>
                <a:lnTo>
                  <a:pt x="5362" y="585"/>
                </a:lnTo>
                <a:lnTo>
                  <a:pt x="5336" y="592"/>
                </a:lnTo>
                <a:lnTo>
                  <a:pt x="5304" y="598"/>
                </a:lnTo>
                <a:lnTo>
                  <a:pt x="5246" y="618"/>
                </a:lnTo>
                <a:lnTo>
                  <a:pt x="5317" y="618"/>
                </a:lnTo>
                <a:lnTo>
                  <a:pt x="5330" y="618"/>
                </a:lnTo>
                <a:lnTo>
                  <a:pt x="5349" y="611"/>
                </a:lnTo>
                <a:lnTo>
                  <a:pt x="5362" y="605"/>
                </a:lnTo>
                <a:lnTo>
                  <a:pt x="5375" y="605"/>
                </a:lnTo>
                <a:lnTo>
                  <a:pt x="5394" y="598"/>
                </a:lnTo>
                <a:lnTo>
                  <a:pt x="5407" y="585"/>
                </a:lnTo>
                <a:lnTo>
                  <a:pt x="5413" y="579"/>
                </a:lnTo>
                <a:lnTo>
                  <a:pt x="5426" y="566"/>
                </a:lnTo>
                <a:lnTo>
                  <a:pt x="5445" y="560"/>
                </a:lnTo>
                <a:lnTo>
                  <a:pt x="5452" y="560"/>
                </a:lnTo>
                <a:lnTo>
                  <a:pt x="5445" y="579"/>
                </a:lnTo>
                <a:lnTo>
                  <a:pt x="5471" y="560"/>
                </a:lnTo>
                <a:lnTo>
                  <a:pt x="5490" y="553"/>
                </a:lnTo>
                <a:lnTo>
                  <a:pt x="5510" y="540"/>
                </a:lnTo>
                <a:lnTo>
                  <a:pt x="5516" y="547"/>
                </a:lnTo>
                <a:lnTo>
                  <a:pt x="5516" y="553"/>
                </a:lnTo>
                <a:lnTo>
                  <a:pt x="5555" y="534"/>
                </a:lnTo>
                <a:lnTo>
                  <a:pt x="5580" y="528"/>
                </a:lnTo>
                <a:lnTo>
                  <a:pt x="5593" y="534"/>
                </a:lnTo>
                <a:lnTo>
                  <a:pt x="5613" y="540"/>
                </a:lnTo>
                <a:lnTo>
                  <a:pt x="5632" y="540"/>
                </a:lnTo>
                <a:lnTo>
                  <a:pt x="5645" y="534"/>
                </a:lnTo>
                <a:lnTo>
                  <a:pt x="5632" y="528"/>
                </a:lnTo>
                <a:lnTo>
                  <a:pt x="5638" y="521"/>
                </a:lnTo>
                <a:lnTo>
                  <a:pt x="5645" y="521"/>
                </a:lnTo>
                <a:lnTo>
                  <a:pt x="5658" y="521"/>
                </a:lnTo>
                <a:lnTo>
                  <a:pt x="5670" y="521"/>
                </a:lnTo>
                <a:lnTo>
                  <a:pt x="5683" y="528"/>
                </a:lnTo>
                <a:lnTo>
                  <a:pt x="5690" y="528"/>
                </a:lnTo>
                <a:lnTo>
                  <a:pt x="5690" y="521"/>
                </a:lnTo>
                <a:lnTo>
                  <a:pt x="5683" y="515"/>
                </a:lnTo>
                <a:lnTo>
                  <a:pt x="5677" y="515"/>
                </a:lnTo>
                <a:lnTo>
                  <a:pt x="5670" y="515"/>
                </a:lnTo>
                <a:lnTo>
                  <a:pt x="5658" y="508"/>
                </a:lnTo>
                <a:lnTo>
                  <a:pt x="5664" y="502"/>
                </a:lnTo>
                <a:lnTo>
                  <a:pt x="5690" y="489"/>
                </a:lnTo>
                <a:lnTo>
                  <a:pt x="5754" y="476"/>
                </a:lnTo>
                <a:lnTo>
                  <a:pt x="5754" y="444"/>
                </a:lnTo>
                <a:lnTo>
                  <a:pt x="5741" y="450"/>
                </a:lnTo>
                <a:lnTo>
                  <a:pt x="5715" y="470"/>
                </a:lnTo>
                <a:lnTo>
                  <a:pt x="5433" y="495"/>
                </a:lnTo>
                <a:lnTo>
                  <a:pt x="5484" y="534"/>
                </a:lnTo>
                <a:lnTo>
                  <a:pt x="5452" y="540"/>
                </a:lnTo>
                <a:lnTo>
                  <a:pt x="5426" y="553"/>
                </a:lnTo>
                <a:lnTo>
                  <a:pt x="5420" y="553"/>
                </a:lnTo>
                <a:lnTo>
                  <a:pt x="5420" y="547"/>
                </a:lnTo>
                <a:lnTo>
                  <a:pt x="5439" y="534"/>
                </a:lnTo>
                <a:lnTo>
                  <a:pt x="5465" y="528"/>
                </a:lnTo>
                <a:lnTo>
                  <a:pt x="5490" y="521"/>
                </a:lnTo>
                <a:lnTo>
                  <a:pt x="5497" y="528"/>
                </a:lnTo>
                <a:lnTo>
                  <a:pt x="5484" y="534"/>
                </a:lnTo>
                <a:lnTo>
                  <a:pt x="5433" y="495"/>
                </a:lnTo>
                <a:lnTo>
                  <a:pt x="4751" y="540"/>
                </a:lnTo>
                <a:lnTo>
                  <a:pt x="4725" y="534"/>
                </a:lnTo>
                <a:lnTo>
                  <a:pt x="4700" y="534"/>
                </a:lnTo>
                <a:lnTo>
                  <a:pt x="4700" y="540"/>
                </a:lnTo>
                <a:lnTo>
                  <a:pt x="4706" y="540"/>
                </a:lnTo>
                <a:lnTo>
                  <a:pt x="4732" y="547"/>
                </a:lnTo>
                <a:lnTo>
                  <a:pt x="4777" y="540"/>
                </a:lnTo>
                <a:lnTo>
                  <a:pt x="4803" y="534"/>
                </a:lnTo>
                <a:lnTo>
                  <a:pt x="4803" y="534"/>
                </a:lnTo>
                <a:lnTo>
                  <a:pt x="4777" y="534"/>
                </a:lnTo>
                <a:lnTo>
                  <a:pt x="4751" y="540"/>
                </a:lnTo>
                <a:lnTo>
                  <a:pt x="5433" y="495"/>
                </a:lnTo>
                <a:lnTo>
                  <a:pt x="3819" y="335"/>
                </a:lnTo>
                <a:lnTo>
                  <a:pt x="3838" y="341"/>
                </a:lnTo>
                <a:lnTo>
                  <a:pt x="3864" y="341"/>
                </a:lnTo>
                <a:lnTo>
                  <a:pt x="3877" y="335"/>
                </a:lnTo>
                <a:lnTo>
                  <a:pt x="3870" y="328"/>
                </a:lnTo>
                <a:lnTo>
                  <a:pt x="3851" y="328"/>
                </a:lnTo>
                <a:lnTo>
                  <a:pt x="3845" y="328"/>
                </a:lnTo>
                <a:lnTo>
                  <a:pt x="3838" y="328"/>
                </a:lnTo>
                <a:lnTo>
                  <a:pt x="3819" y="328"/>
                </a:lnTo>
                <a:lnTo>
                  <a:pt x="3819" y="335"/>
                </a:lnTo>
                <a:lnTo>
                  <a:pt x="5433" y="495"/>
                </a:lnTo>
                <a:lnTo>
                  <a:pt x="3813" y="328"/>
                </a:lnTo>
                <a:lnTo>
                  <a:pt x="3819" y="328"/>
                </a:lnTo>
                <a:lnTo>
                  <a:pt x="3825" y="322"/>
                </a:lnTo>
                <a:lnTo>
                  <a:pt x="3819" y="322"/>
                </a:lnTo>
                <a:lnTo>
                  <a:pt x="3806" y="328"/>
                </a:lnTo>
                <a:lnTo>
                  <a:pt x="3813" y="328"/>
                </a:lnTo>
                <a:lnTo>
                  <a:pt x="5433" y="495"/>
                </a:lnTo>
                <a:lnTo>
                  <a:pt x="3825" y="290"/>
                </a:lnTo>
                <a:lnTo>
                  <a:pt x="3825" y="296"/>
                </a:lnTo>
                <a:lnTo>
                  <a:pt x="3832" y="296"/>
                </a:lnTo>
                <a:lnTo>
                  <a:pt x="3838" y="290"/>
                </a:lnTo>
                <a:lnTo>
                  <a:pt x="3838" y="283"/>
                </a:lnTo>
                <a:lnTo>
                  <a:pt x="3832" y="283"/>
                </a:lnTo>
                <a:lnTo>
                  <a:pt x="3825" y="290"/>
                </a:lnTo>
                <a:lnTo>
                  <a:pt x="5433" y="495"/>
                </a:lnTo>
                <a:lnTo>
                  <a:pt x="5413" y="309"/>
                </a:lnTo>
                <a:lnTo>
                  <a:pt x="5407" y="303"/>
                </a:lnTo>
                <a:lnTo>
                  <a:pt x="5394" y="303"/>
                </a:lnTo>
                <a:lnTo>
                  <a:pt x="5388" y="296"/>
                </a:lnTo>
                <a:lnTo>
                  <a:pt x="5388" y="303"/>
                </a:lnTo>
                <a:lnTo>
                  <a:pt x="5394" y="309"/>
                </a:lnTo>
                <a:lnTo>
                  <a:pt x="5407" y="309"/>
                </a:lnTo>
                <a:lnTo>
                  <a:pt x="5413" y="309"/>
                </a:lnTo>
                <a:lnTo>
                  <a:pt x="5433" y="495"/>
                </a:lnTo>
                <a:lnTo>
                  <a:pt x="5458" y="168"/>
                </a:lnTo>
                <a:lnTo>
                  <a:pt x="5484" y="174"/>
                </a:lnTo>
                <a:lnTo>
                  <a:pt x="5529" y="180"/>
                </a:lnTo>
                <a:lnTo>
                  <a:pt x="5548" y="187"/>
                </a:lnTo>
                <a:lnTo>
                  <a:pt x="5574" y="187"/>
                </a:lnTo>
                <a:lnTo>
                  <a:pt x="5574" y="193"/>
                </a:lnTo>
                <a:lnTo>
                  <a:pt x="5587" y="200"/>
                </a:lnTo>
                <a:lnTo>
                  <a:pt x="5613" y="206"/>
                </a:lnTo>
                <a:lnTo>
                  <a:pt x="5632" y="213"/>
                </a:lnTo>
                <a:lnTo>
                  <a:pt x="5638" y="213"/>
                </a:lnTo>
                <a:lnTo>
                  <a:pt x="5638" y="206"/>
                </a:lnTo>
                <a:lnTo>
                  <a:pt x="5625" y="200"/>
                </a:lnTo>
                <a:lnTo>
                  <a:pt x="5593" y="187"/>
                </a:lnTo>
                <a:lnTo>
                  <a:pt x="5555" y="180"/>
                </a:lnTo>
                <a:lnTo>
                  <a:pt x="5529" y="174"/>
                </a:lnTo>
                <a:lnTo>
                  <a:pt x="5478" y="168"/>
                </a:lnTo>
                <a:lnTo>
                  <a:pt x="5458" y="168"/>
                </a:lnTo>
                <a:lnTo>
                  <a:pt x="5452" y="168"/>
                </a:lnTo>
                <a:lnTo>
                  <a:pt x="5458" y="168"/>
                </a:lnTo>
                <a:lnTo>
                  <a:pt x="5433" y="495"/>
                </a:lnTo>
                <a:lnTo>
                  <a:pt x="3735" y="335"/>
                </a:lnTo>
                <a:lnTo>
                  <a:pt x="3742" y="335"/>
                </a:lnTo>
                <a:lnTo>
                  <a:pt x="3735" y="328"/>
                </a:lnTo>
                <a:lnTo>
                  <a:pt x="3729" y="335"/>
                </a:lnTo>
                <a:lnTo>
                  <a:pt x="3735" y="335"/>
                </a:lnTo>
                <a:lnTo>
                  <a:pt x="5433" y="495"/>
                </a:lnTo>
                <a:lnTo>
                  <a:pt x="3748" y="341"/>
                </a:lnTo>
                <a:lnTo>
                  <a:pt x="3761" y="341"/>
                </a:lnTo>
                <a:lnTo>
                  <a:pt x="3768" y="341"/>
                </a:lnTo>
                <a:lnTo>
                  <a:pt x="3761" y="335"/>
                </a:lnTo>
                <a:lnTo>
                  <a:pt x="3748" y="341"/>
                </a:lnTo>
                <a:lnTo>
                  <a:pt x="5433" y="495"/>
                </a:lnTo>
                <a:lnTo>
                  <a:pt x="3716" y="335"/>
                </a:lnTo>
                <a:lnTo>
                  <a:pt x="3723" y="328"/>
                </a:lnTo>
                <a:lnTo>
                  <a:pt x="3716" y="328"/>
                </a:lnTo>
                <a:lnTo>
                  <a:pt x="3710" y="328"/>
                </a:lnTo>
                <a:lnTo>
                  <a:pt x="3703" y="335"/>
                </a:lnTo>
                <a:lnTo>
                  <a:pt x="3716" y="335"/>
                </a:lnTo>
                <a:lnTo>
                  <a:pt x="5433" y="495"/>
                </a:lnTo>
                <a:lnTo>
                  <a:pt x="3825" y="354"/>
                </a:lnTo>
                <a:lnTo>
                  <a:pt x="3838" y="367"/>
                </a:lnTo>
                <a:lnTo>
                  <a:pt x="3845" y="367"/>
                </a:lnTo>
                <a:lnTo>
                  <a:pt x="3845" y="354"/>
                </a:lnTo>
                <a:lnTo>
                  <a:pt x="3838" y="354"/>
                </a:lnTo>
                <a:lnTo>
                  <a:pt x="3825" y="354"/>
                </a:lnTo>
                <a:lnTo>
                  <a:pt x="5433" y="495"/>
                </a:lnTo>
                <a:lnTo>
                  <a:pt x="4089" y="277"/>
                </a:lnTo>
                <a:lnTo>
                  <a:pt x="4089" y="270"/>
                </a:lnTo>
                <a:lnTo>
                  <a:pt x="4083" y="270"/>
                </a:lnTo>
                <a:lnTo>
                  <a:pt x="4076" y="270"/>
                </a:lnTo>
                <a:lnTo>
                  <a:pt x="4076" y="277"/>
                </a:lnTo>
                <a:lnTo>
                  <a:pt x="4089" y="277"/>
                </a:lnTo>
                <a:lnTo>
                  <a:pt x="5433" y="495"/>
                </a:lnTo>
                <a:lnTo>
                  <a:pt x="4044" y="412"/>
                </a:lnTo>
                <a:lnTo>
                  <a:pt x="4038" y="412"/>
                </a:lnTo>
                <a:lnTo>
                  <a:pt x="4044" y="418"/>
                </a:lnTo>
                <a:lnTo>
                  <a:pt x="4057" y="425"/>
                </a:lnTo>
                <a:lnTo>
                  <a:pt x="4070" y="431"/>
                </a:lnTo>
                <a:lnTo>
                  <a:pt x="4076" y="431"/>
                </a:lnTo>
                <a:lnTo>
                  <a:pt x="4076" y="425"/>
                </a:lnTo>
                <a:lnTo>
                  <a:pt x="4057" y="418"/>
                </a:lnTo>
                <a:lnTo>
                  <a:pt x="4044" y="412"/>
                </a:lnTo>
                <a:lnTo>
                  <a:pt x="5433" y="495"/>
                </a:lnTo>
                <a:lnTo>
                  <a:pt x="4044" y="270"/>
                </a:lnTo>
                <a:lnTo>
                  <a:pt x="4044" y="264"/>
                </a:lnTo>
                <a:lnTo>
                  <a:pt x="4044" y="251"/>
                </a:lnTo>
                <a:lnTo>
                  <a:pt x="4038" y="251"/>
                </a:lnTo>
                <a:lnTo>
                  <a:pt x="4031" y="251"/>
                </a:lnTo>
                <a:lnTo>
                  <a:pt x="4044" y="270"/>
                </a:lnTo>
                <a:lnTo>
                  <a:pt x="5433" y="495"/>
                </a:lnTo>
                <a:lnTo>
                  <a:pt x="5220" y="296"/>
                </a:lnTo>
                <a:lnTo>
                  <a:pt x="5246" y="296"/>
                </a:lnTo>
                <a:lnTo>
                  <a:pt x="5291" y="296"/>
                </a:lnTo>
                <a:lnTo>
                  <a:pt x="5343" y="303"/>
                </a:lnTo>
                <a:lnTo>
                  <a:pt x="5368" y="303"/>
                </a:lnTo>
                <a:lnTo>
                  <a:pt x="5375" y="303"/>
                </a:lnTo>
                <a:lnTo>
                  <a:pt x="5368" y="303"/>
                </a:lnTo>
                <a:lnTo>
                  <a:pt x="5349" y="290"/>
                </a:lnTo>
                <a:lnTo>
                  <a:pt x="5323" y="290"/>
                </a:lnTo>
                <a:lnTo>
                  <a:pt x="5278" y="290"/>
                </a:lnTo>
                <a:lnTo>
                  <a:pt x="5233" y="290"/>
                </a:lnTo>
                <a:lnTo>
                  <a:pt x="5220" y="296"/>
                </a:lnTo>
                <a:lnTo>
                  <a:pt x="5214" y="296"/>
                </a:lnTo>
                <a:lnTo>
                  <a:pt x="5220" y="296"/>
                </a:lnTo>
                <a:lnTo>
                  <a:pt x="5433" y="495"/>
                </a:lnTo>
                <a:lnTo>
                  <a:pt x="3935" y="393"/>
                </a:lnTo>
                <a:lnTo>
                  <a:pt x="3928" y="386"/>
                </a:lnTo>
                <a:lnTo>
                  <a:pt x="3922" y="380"/>
                </a:lnTo>
                <a:lnTo>
                  <a:pt x="3903" y="373"/>
                </a:lnTo>
                <a:lnTo>
                  <a:pt x="3890" y="373"/>
                </a:lnTo>
                <a:lnTo>
                  <a:pt x="3903" y="380"/>
                </a:lnTo>
                <a:lnTo>
                  <a:pt x="3903" y="386"/>
                </a:lnTo>
                <a:lnTo>
                  <a:pt x="3922" y="393"/>
                </a:lnTo>
                <a:lnTo>
                  <a:pt x="3935" y="393"/>
                </a:lnTo>
                <a:lnTo>
                  <a:pt x="5433" y="495"/>
                </a:lnTo>
                <a:lnTo>
                  <a:pt x="3851" y="373"/>
                </a:lnTo>
                <a:lnTo>
                  <a:pt x="3864" y="373"/>
                </a:lnTo>
                <a:lnTo>
                  <a:pt x="3864" y="367"/>
                </a:lnTo>
                <a:lnTo>
                  <a:pt x="3851" y="373"/>
                </a:lnTo>
                <a:lnTo>
                  <a:pt x="5433" y="495"/>
                </a:lnTo>
                <a:lnTo>
                  <a:pt x="4211" y="373"/>
                </a:lnTo>
                <a:lnTo>
                  <a:pt x="4218" y="380"/>
                </a:lnTo>
                <a:lnTo>
                  <a:pt x="4224" y="380"/>
                </a:lnTo>
                <a:lnTo>
                  <a:pt x="4218" y="367"/>
                </a:lnTo>
                <a:lnTo>
                  <a:pt x="4205" y="367"/>
                </a:lnTo>
                <a:lnTo>
                  <a:pt x="4198" y="367"/>
                </a:lnTo>
                <a:lnTo>
                  <a:pt x="4198" y="373"/>
                </a:lnTo>
                <a:lnTo>
                  <a:pt x="4211" y="373"/>
                </a:lnTo>
                <a:lnTo>
                  <a:pt x="5433" y="495"/>
                </a:lnTo>
                <a:lnTo>
                  <a:pt x="4031" y="328"/>
                </a:lnTo>
                <a:lnTo>
                  <a:pt x="4038" y="328"/>
                </a:lnTo>
                <a:lnTo>
                  <a:pt x="4044" y="328"/>
                </a:lnTo>
                <a:lnTo>
                  <a:pt x="4050" y="335"/>
                </a:lnTo>
                <a:lnTo>
                  <a:pt x="4050" y="328"/>
                </a:lnTo>
                <a:lnTo>
                  <a:pt x="4044" y="322"/>
                </a:lnTo>
                <a:lnTo>
                  <a:pt x="4031" y="315"/>
                </a:lnTo>
                <a:lnTo>
                  <a:pt x="4025" y="315"/>
                </a:lnTo>
                <a:lnTo>
                  <a:pt x="4025" y="328"/>
                </a:lnTo>
                <a:lnTo>
                  <a:pt x="4031" y="328"/>
                </a:lnTo>
                <a:lnTo>
                  <a:pt x="5433" y="495"/>
                </a:lnTo>
                <a:lnTo>
                  <a:pt x="3922" y="309"/>
                </a:lnTo>
                <a:lnTo>
                  <a:pt x="3922" y="303"/>
                </a:lnTo>
                <a:lnTo>
                  <a:pt x="3915" y="296"/>
                </a:lnTo>
                <a:lnTo>
                  <a:pt x="3909" y="296"/>
                </a:lnTo>
                <a:lnTo>
                  <a:pt x="3903" y="303"/>
                </a:lnTo>
                <a:lnTo>
                  <a:pt x="3922" y="309"/>
                </a:lnTo>
                <a:lnTo>
                  <a:pt x="5433" y="495"/>
                </a:lnTo>
                <a:lnTo>
                  <a:pt x="4237" y="380"/>
                </a:lnTo>
                <a:lnTo>
                  <a:pt x="4301" y="354"/>
                </a:lnTo>
                <a:lnTo>
                  <a:pt x="4365" y="322"/>
                </a:lnTo>
                <a:lnTo>
                  <a:pt x="4443" y="296"/>
                </a:lnTo>
                <a:lnTo>
                  <a:pt x="4520" y="251"/>
                </a:lnTo>
                <a:lnTo>
                  <a:pt x="4533" y="245"/>
                </a:lnTo>
                <a:lnTo>
                  <a:pt x="4545" y="245"/>
                </a:lnTo>
                <a:lnTo>
                  <a:pt x="4584" y="232"/>
                </a:lnTo>
                <a:lnTo>
                  <a:pt x="4668" y="193"/>
                </a:lnTo>
                <a:lnTo>
                  <a:pt x="4732" y="174"/>
                </a:lnTo>
                <a:lnTo>
                  <a:pt x="4777" y="155"/>
                </a:lnTo>
                <a:lnTo>
                  <a:pt x="4873" y="142"/>
                </a:lnTo>
                <a:lnTo>
                  <a:pt x="4931" y="142"/>
                </a:lnTo>
                <a:lnTo>
                  <a:pt x="4970" y="155"/>
                </a:lnTo>
                <a:lnTo>
                  <a:pt x="5040" y="161"/>
                </a:lnTo>
                <a:lnTo>
                  <a:pt x="5079" y="168"/>
                </a:lnTo>
                <a:lnTo>
                  <a:pt x="5118" y="174"/>
                </a:lnTo>
                <a:lnTo>
                  <a:pt x="5143" y="180"/>
                </a:lnTo>
                <a:lnTo>
                  <a:pt x="5188" y="187"/>
                </a:lnTo>
                <a:lnTo>
                  <a:pt x="5214" y="193"/>
                </a:lnTo>
                <a:lnTo>
                  <a:pt x="5227" y="193"/>
                </a:lnTo>
                <a:lnTo>
                  <a:pt x="5246" y="187"/>
                </a:lnTo>
                <a:lnTo>
                  <a:pt x="5265" y="187"/>
                </a:lnTo>
                <a:lnTo>
                  <a:pt x="5073" y="155"/>
                </a:lnTo>
                <a:lnTo>
                  <a:pt x="4983" y="135"/>
                </a:lnTo>
                <a:lnTo>
                  <a:pt x="4918" y="129"/>
                </a:lnTo>
                <a:lnTo>
                  <a:pt x="4848" y="129"/>
                </a:lnTo>
                <a:lnTo>
                  <a:pt x="4770" y="142"/>
                </a:lnTo>
                <a:lnTo>
                  <a:pt x="4687" y="174"/>
                </a:lnTo>
                <a:lnTo>
                  <a:pt x="4565" y="213"/>
                </a:lnTo>
                <a:lnTo>
                  <a:pt x="4545" y="225"/>
                </a:lnTo>
                <a:lnTo>
                  <a:pt x="4539" y="232"/>
                </a:lnTo>
                <a:lnTo>
                  <a:pt x="4507" y="245"/>
                </a:lnTo>
                <a:lnTo>
                  <a:pt x="4481" y="264"/>
                </a:lnTo>
                <a:lnTo>
                  <a:pt x="4455" y="283"/>
                </a:lnTo>
                <a:lnTo>
                  <a:pt x="4378" y="309"/>
                </a:lnTo>
                <a:lnTo>
                  <a:pt x="4295" y="341"/>
                </a:lnTo>
                <a:lnTo>
                  <a:pt x="4288" y="341"/>
                </a:lnTo>
                <a:lnTo>
                  <a:pt x="4275" y="348"/>
                </a:lnTo>
                <a:lnTo>
                  <a:pt x="4243" y="373"/>
                </a:lnTo>
                <a:lnTo>
                  <a:pt x="4237" y="380"/>
                </a:lnTo>
                <a:lnTo>
                  <a:pt x="5433" y="495"/>
                </a:lnTo>
                <a:lnTo>
                  <a:pt x="4301" y="386"/>
                </a:lnTo>
                <a:lnTo>
                  <a:pt x="4288" y="380"/>
                </a:lnTo>
                <a:lnTo>
                  <a:pt x="4275" y="380"/>
                </a:lnTo>
                <a:lnTo>
                  <a:pt x="4275" y="386"/>
                </a:lnTo>
                <a:lnTo>
                  <a:pt x="4275" y="393"/>
                </a:lnTo>
                <a:lnTo>
                  <a:pt x="4282" y="393"/>
                </a:lnTo>
                <a:lnTo>
                  <a:pt x="4295" y="393"/>
                </a:lnTo>
                <a:lnTo>
                  <a:pt x="4308" y="399"/>
                </a:lnTo>
                <a:lnTo>
                  <a:pt x="4314" y="399"/>
                </a:lnTo>
                <a:lnTo>
                  <a:pt x="4314" y="393"/>
                </a:lnTo>
                <a:lnTo>
                  <a:pt x="4308" y="393"/>
                </a:lnTo>
                <a:lnTo>
                  <a:pt x="4308" y="386"/>
                </a:lnTo>
                <a:lnTo>
                  <a:pt x="4301" y="386"/>
                </a:lnTo>
                <a:lnTo>
                  <a:pt x="5433" y="495"/>
                </a:lnTo>
                <a:lnTo>
                  <a:pt x="3787" y="283"/>
                </a:lnTo>
                <a:lnTo>
                  <a:pt x="3793" y="290"/>
                </a:lnTo>
                <a:lnTo>
                  <a:pt x="3793" y="277"/>
                </a:lnTo>
                <a:lnTo>
                  <a:pt x="3787" y="277"/>
                </a:lnTo>
                <a:lnTo>
                  <a:pt x="3787" y="283"/>
                </a:lnTo>
                <a:lnTo>
                  <a:pt x="5433" y="495"/>
                </a:lnTo>
                <a:lnTo>
                  <a:pt x="3543" y="386"/>
                </a:lnTo>
                <a:lnTo>
                  <a:pt x="3498" y="386"/>
                </a:lnTo>
                <a:lnTo>
                  <a:pt x="3485" y="386"/>
                </a:lnTo>
                <a:lnTo>
                  <a:pt x="3478" y="393"/>
                </a:lnTo>
                <a:lnTo>
                  <a:pt x="3465" y="405"/>
                </a:lnTo>
                <a:lnTo>
                  <a:pt x="3459" y="405"/>
                </a:lnTo>
                <a:lnTo>
                  <a:pt x="3465" y="405"/>
                </a:lnTo>
                <a:lnTo>
                  <a:pt x="3491" y="399"/>
                </a:lnTo>
                <a:lnTo>
                  <a:pt x="3517" y="399"/>
                </a:lnTo>
                <a:lnTo>
                  <a:pt x="3568" y="399"/>
                </a:lnTo>
                <a:lnTo>
                  <a:pt x="3626" y="405"/>
                </a:lnTo>
                <a:lnTo>
                  <a:pt x="3703" y="412"/>
                </a:lnTo>
                <a:lnTo>
                  <a:pt x="3665" y="405"/>
                </a:lnTo>
                <a:lnTo>
                  <a:pt x="3620" y="399"/>
                </a:lnTo>
                <a:lnTo>
                  <a:pt x="3543" y="386"/>
                </a:lnTo>
                <a:lnTo>
                  <a:pt x="5433" y="495"/>
                </a:lnTo>
                <a:lnTo>
                  <a:pt x="4005" y="251"/>
                </a:lnTo>
                <a:lnTo>
                  <a:pt x="4012" y="245"/>
                </a:lnTo>
                <a:lnTo>
                  <a:pt x="4012" y="238"/>
                </a:lnTo>
                <a:lnTo>
                  <a:pt x="3999" y="245"/>
                </a:lnTo>
                <a:lnTo>
                  <a:pt x="3999" y="251"/>
                </a:lnTo>
                <a:lnTo>
                  <a:pt x="4005" y="251"/>
                </a:lnTo>
                <a:lnTo>
                  <a:pt x="5433" y="495"/>
                </a:lnTo>
                <a:lnTo>
                  <a:pt x="4790" y="495"/>
                </a:lnTo>
                <a:lnTo>
                  <a:pt x="4803" y="489"/>
                </a:lnTo>
                <a:lnTo>
                  <a:pt x="4796" y="489"/>
                </a:lnTo>
                <a:lnTo>
                  <a:pt x="4777" y="483"/>
                </a:lnTo>
                <a:lnTo>
                  <a:pt x="4764" y="483"/>
                </a:lnTo>
                <a:lnTo>
                  <a:pt x="4738" y="495"/>
                </a:lnTo>
                <a:lnTo>
                  <a:pt x="4687" y="515"/>
                </a:lnTo>
                <a:lnTo>
                  <a:pt x="4668" y="521"/>
                </a:lnTo>
                <a:lnTo>
                  <a:pt x="4655" y="528"/>
                </a:lnTo>
                <a:lnTo>
                  <a:pt x="4635" y="528"/>
                </a:lnTo>
                <a:lnTo>
                  <a:pt x="4623" y="521"/>
                </a:lnTo>
                <a:lnTo>
                  <a:pt x="4545" y="515"/>
                </a:lnTo>
                <a:lnTo>
                  <a:pt x="4500" y="502"/>
                </a:lnTo>
                <a:lnTo>
                  <a:pt x="4436" y="489"/>
                </a:lnTo>
                <a:lnTo>
                  <a:pt x="4398" y="476"/>
                </a:lnTo>
                <a:lnTo>
                  <a:pt x="4378" y="470"/>
                </a:lnTo>
                <a:lnTo>
                  <a:pt x="4365" y="470"/>
                </a:lnTo>
                <a:lnTo>
                  <a:pt x="4365" y="483"/>
                </a:lnTo>
                <a:lnTo>
                  <a:pt x="4378" y="489"/>
                </a:lnTo>
                <a:lnTo>
                  <a:pt x="4398" y="489"/>
                </a:lnTo>
                <a:lnTo>
                  <a:pt x="4410" y="489"/>
                </a:lnTo>
                <a:lnTo>
                  <a:pt x="4417" y="495"/>
                </a:lnTo>
                <a:lnTo>
                  <a:pt x="4423" y="502"/>
                </a:lnTo>
                <a:lnTo>
                  <a:pt x="4449" y="502"/>
                </a:lnTo>
                <a:lnTo>
                  <a:pt x="4468" y="508"/>
                </a:lnTo>
                <a:lnTo>
                  <a:pt x="4507" y="521"/>
                </a:lnTo>
                <a:lnTo>
                  <a:pt x="4552" y="521"/>
                </a:lnTo>
                <a:lnTo>
                  <a:pt x="4590" y="528"/>
                </a:lnTo>
                <a:lnTo>
                  <a:pt x="4616" y="528"/>
                </a:lnTo>
                <a:lnTo>
                  <a:pt x="4603" y="540"/>
                </a:lnTo>
                <a:lnTo>
                  <a:pt x="4590" y="540"/>
                </a:lnTo>
                <a:lnTo>
                  <a:pt x="4552" y="553"/>
                </a:lnTo>
                <a:lnTo>
                  <a:pt x="4526" y="560"/>
                </a:lnTo>
                <a:lnTo>
                  <a:pt x="4520" y="566"/>
                </a:lnTo>
                <a:lnTo>
                  <a:pt x="4513" y="566"/>
                </a:lnTo>
                <a:lnTo>
                  <a:pt x="4488" y="553"/>
                </a:lnTo>
                <a:lnTo>
                  <a:pt x="4468" y="547"/>
                </a:lnTo>
                <a:lnTo>
                  <a:pt x="4462" y="547"/>
                </a:lnTo>
                <a:lnTo>
                  <a:pt x="4462" y="553"/>
                </a:lnTo>
                <a:lnTo>
                  <a:pt x="4481" y="560"/>
                </a:lnTo>
                <a:lnTo>
                  <a:pt x="4494" y="566"/>
                </a:lnTo>
                <a:lnTo>
                  <a:pt x="4494" y="579"/>
                </a:lnTo>
                <a:lnTo>
                  <a:pt x="4488" y="585"/>
                </a:lnTo>
                <a:lnTo>
                  <a:pt x="4481" y="592"/>
                </a:lnTo>
                <a:lnTo>
                  <a:pt x="4462" y="598"/>
                </a:lnTo>
                <a:lnTo>
                  <a:pt x="4449" y="598"/>
                </a:lnTo>
                <a:lnTo>
                  <a:pt x="4436" y="598"/>
                </a:lnTo>
                <a:lnTo>
                  <a:pt x="4423" y="592"/>
                </a:lnTo>
                <a:lnTo>
                  <a:pt x="4410" y="585"/>
                </a:lnTo>
                <a:lnTo>
                  <a:pt x="4404" y="579"/>
                </a:lnTo>
                <a:lnTo>
                  <a:pt x="4398" y="566"/>
                </a:lnTo>
                <a:lnTo>
                  <a:pt x="4385" y="566"/>
                </a:lnTo>
                <a:lnTo>
                  <a:pt x="4346" y="566"/>
                </a:lnTo>
                <a:lnTo>
                  <a:pt x="4314" y="560"/>
                </a:lnTo>
                <a:lnTo>
                  <a:pt x="4250" y="547"/>
                </a:lnTo>
                <a:lnTo>
                  <a:pt x="4205" y="540"/>
                </a:lnTo>
                <a:lnTo>
                  <a:pt x="4179" y="534"/>
                </a:lnTo>
                <a:lnTo>
                  <a:pt x="4153" y="528"/>
                </a:lnTo>
                <a:lnTo>
                  <a:pt x="4147" y="521"/>
                </a:lnTo>
                <a:lnTo>
                  <a:pt x="4160" y="521"/>
                </a:lnTo>
                <a:lnTo>
                  <a:pt x="4205" y="521"/>
                </a:lnTo>
                <a:lnTo>
                  <a:pt x="4237" y="521"/>
                </a:lnTo>
                <a:lnTo>
                  <a:pt x="4288" y="521"/>
                </a:lnTo>
                <a:lnTo>
                  <a:pt x="4333" y="528"/>
                </a:lnTo>
                <a:lnTo>
                  <a:pt x="4359" y="534"/>
                </a:lnTo>
                <a:lnTo>
                  <a:pt x="4404" y="547"/>
                </a:lnTo>
                <a:lnTo>
                  <a:pt x="4423" y="547"/>
                </a:lnTo>
                <a:lnTo>
                  <a:pt x="4443" y="553"/>
                </a:lnTo>
                <a:lnTo>
                  <a:pt x="4449" y="560"/>
                </a:lnTo>
                <a:lnTo>
                  <a:pt x="4449" y="553"/>
                </a:lnTo>
                <a:lnTo>
                  <a:pt x="4449" y="547"/>
                </a:lnTo>
                <a:lnTo>
                  <a:pt x="4423" y="534"/>
                </a:lnTo>
                <a:lnTo>
                  <a:pt x="4398" y="528"/>
                </a:lnTo>
                <a:lnTo>
                  <a:pt x="4353" y="521"/>
                </a:lnTo>
                <a:lnTo>
                  <a:pt x="4320" y="521"/>
                </a:lnTo>
                <a:lnTo>
                  <a:pt x="4288" y="521"/>
                </a:lnTo>
                <a:lnTo>
                  <a:pt x="4275" y="521"/>
                </a:lnTo>
                <a:lnTo>
                  <a:pt x="4256" y="521"/>
                </a:lnTo>
                <a:lnTo>
                  <a:pt x="4250" y="515"/>
                </a:lnTo>
                <a:lnTo>
                  <a:pt x="4243" y="515"/>
                </a:lnTo>
                <a:lnTo>
                  <a:pt x="4218" y="515"/>
                </a:lnTo>
                <a:lnTo>
                  <a:pt x="4198" y="521"/>
                </a:lnTo>
                <a:lnTo>
                  <a:pt x="4192" y="521"/>
                </a:lnTo>
                <a:lnTo>
                  <a:pt x="4192" y="515"/>
                </a:lnTo>
                <a:lnTo>
                  <a:pt x="4205" y="502"/>
                </a:lnTo>
                <a:lnTo>
                  <a:pt x="4224" y="489"/>
                </a:lnTo>
                <a:lnTo>
                  <a:pt x="4256" y="476"/>
                </a:lnTo>
                <a:lnTo>
                  <a:pt x="4301" y="457"/>
                </a:lnTo>
                <a:lnTo>
                  <a:pt x="4320" y="450"/>
                </a:lnTo>
                <a:lnTo>
                  <a:pt x="4333" y="438"/>
                </a:lnTo>
                <a:lnTo>
                  <a:pt x="4359" y="425"/>
                </a:lnTo>
                <a:lnTo>
                  <a:pt x="4398" y="405"/>
                </a:lnTo>
                <a:lnTo>
                  <a:pt x="4404" y="405"/>
                </a:lnTo>
                <a:lnTo>
                  <a:pt x="4410" y="412"/>
                </a:lnTo>
                <a:lnTo>
                  <a:pt x="4417" y="412"/>
                </a:lnTo>
                <a:lnTo>
                  <a:pt x="4417" y="405"/>
                </a:lnTo>
                <a:lnTo>
                  <a:pt x="4423" y="399"/>
                </a:lnTo>
                <a:lnTo>
                  <a:pt x="4481" y="354"/>
                </a:lnTo>
                <a:lnTo>
                  <a:pt x="4391" y="399"/>
                </a:lnTo>
                <a:lnTo>
                  <a:pt x="4333" y="418"/>
                </a:lnTo>
                <a:lnTo>
                  <a:pt x="4301" y="438"/>
                </a:lnTo>
                <a:lnTo>
                  <a:pt x="4263" y="450"/>
                </a:lnTo>
                <a:lnTo>
                  <a:pt x="4160" y="502"/>
                </a:lnTo>
                <a:lnTo>
                  <a:pt x="4173" y="483"/>
                </a:lnTo>
                <a:lnTo>
                  <a:pt x="4147" y="495"/>
                </a:lnTo>
                <a:lnTo>
                  <a:pt x="4108" y="515"/>
                </a:lnTo>
                <a:lnTo>
                  <a:pt x="4076" y="515"/>
                </a:lnTo>
                <a:lnTo>
                  <a:pt x="4038" y="508"/>
                </a:lnTo>
                <a:lnTo>
                  <a:pt x="3973" y="483"/>
                </a:lnTo>
                <a:lnTo>
                  <a:pt x="3915" y="476"/>
                </a:lnTo>
                <a:lnTo>
                  <a:pt x="3890" y="470"/>
                </a:lnTo>
                <a:lnTo>
                  <a:pt x="3864" y="457"/>
                </a:lnTo>
                <a:lnTo>
                  <a:pt x="3774" y="438"/>
                </a:lnTo>
                <a:lnTo>
                  <a:pt x="3684" y="425"/>
                </a:lnTo>
                <a:lnTo>
                  <a:pt x="3639" y="418"/>
                </a:lnTo>
                <a:lnTo>
                  <a:pt x="3588" y="418"/>
                </a:lnTo>
                <a:lnTo>
                  <a:pt x="3504" y="418"/>
                </a:lnTo>
                <a:lnTo>
                  <a:pt x="3472" y="418"/>
                </a:lnTo>
                <a:lnTo>
                  <a:pt x="3453" y="425"/>
                </a:lnTo>
                <a:lnTo>
                  <a:pt x="3427" y="418"/>
                </a:lnTo>
                <a:lnTo>
                  <a:pt x="3401" y="425"/>
                </a:lnTo>
                <a:lnTo>
                  <a:pt x="3388" y="425"/>
                </a:lnTo>
                <a:lnTo>
                  <a:pt x="3369" y="425"/>
                </a:lnTo>
                <a:lnTo>
                  <a:pt x="3363" y="418"/>
                </a:lnTo>
                <a:lnTo>
                  <a:pt x="3350" y="418"/>
                </a:lnTo>
                <a:lnTo>
                  <a:pt x="3324" y="418"/>
                </a:lnTo>
                <a:lnTo>
                  <a:pt x="3330" y="412"/>
                </a:lnTo>
                <a:lnTo>
                  <a:pt x="3350" y="405"/>
                </a:lnTo>
                <a:lnTo>
                  <a:pt x="3369" y="399"/>
                </a:lnTo>
                <a:lnTo>
                  <a:pt x="3388" y="399"/>
                </a:lnTo>
                <a:lnTo>
                  <a:pt x="3408" y="405"/>
                </a:lnTo>
                <a:lnTo>
                  <a:pt x="3395" y="399"/>
                </a:lnTo>
                <a:lnTo>
                  <a:pt x="3375" y="393"/>
                </a:lnTo>
                <a:lnTo>
                  <a:pt x="3356" y="393"/>
                </a:lnTo>
                <a:lnTo>
                  <a:pt x="3330" y="399"/>
                </a:lnTo>
                <a:lnTo>
                  <a:pt x="3318" y="399"/>
                </a:lnTo>
                <a:lnTo>
                  <a:pt x="3318" y="412"/>
                </a:lnTo>
                <a:lnTo>
                  <a:pt x="3311" y="412"/>
                </a:lnTo>
                <a:lnTo>
                  <a:pt x="3311" y="418"/>
                </a:lnTo>
                <a:lnTo>
                  <a:pt x="3298" y="412"/>
                </a:lnTo>
                <a:lnTo>
                  <a:pt x="3292" y="412"/>
                </a:lnTo>
                <a:lnTo>
                  <a:pt x="3273" y="418"/>
                </a:lnTo>
                <a:lnTo>
                  <a:pt x="3260" y="418"/>
                </a:lnTo>
                <a:lnTo>
                  <a:pt x="3266" y="425"/>
                </a:lnTo>
                <a:lnTo>
                  <a:pt x="3279" y="431"/>
                </a:lnTo>
                <a:lnTo>
                  <a:pt x="3305" y="431"/>
                </a:lnTo>
                <a:lnTo>
                  <a:pt x="3318" y="431"/>
                </a:lnTo>
                <a:lnTo>
                  <a:pt x="3318" y="438"/>
                </a:lnTo>
                <a:lnTo>
                  <a:pt x="3292" y="438"/>
                </a:lnTo>
                <a:lnTo>
                  <a:pt x="3273" y="450"/>
                </a:lnTo>
                <a:lnTo>
                  <a:pt x="3234" y="457"/>
                </a:lnTo>
                <a:lnTo>
                  <a:pt x="3228" y="457"/>
                </a:lnTo>
                <a:lnTo>
                  <a:pt x="3208" y="470"/>
                </a:lnTo>
                <a:lnTo>
                  <a:pt x="3183" y="476"/>
                </a:lnTo>
                <a:lnTo>
                  <a:pt x="3176" y="476"/>
                </a:lnTo>
                <a:lnTo>
                  <a:pt x="3131" y="489"/>
                </a:lnTo>
                <a:lnTo>
                  <a:pt x="3105" y="508"/>
                </a:lnTo>
                <a:lnTo>
                  <a:pt x="3144" y="495"/>
                </a:lnTo>
                <a:lnTo>
                  <a:pt x="3189" y="483"/>
                </a:lnTo>
                <a:lnTo>
                  <a:pt x="3234" y="476"/>
                </a:lnTo>
                <a:lnTo>
                  <a:pt x="3266" y="470"/>
                </a:lnTo>
                <a:lnTo>
                  <a:pt x="3285" y="470"/>
                </a:lnTo>
                <a:lnTo>
                  <a:pt x="3292" y="476"/>
                </a:lnTo>
                <a:lnTo>
                  <a:pt x="3311" y="476"/>
                </a:lnTo>
                <a:lnTo>
                  <a:pt x="3363" y="483"/>
                </a:lnTo>
                <a:lnTo>
                  <a:pt x="3395" y="489"/>
                </a:lnTo>
                <a:lnTo>
                  <a:pt x="3427" y="495"/>
                </a:lnTo>
                <a:lnTo>
                  <a:pt x="3440" y="502"/>
                </a:lnTo>
                <a:lnTo>
                  <a:pt x="3453" y="502"/>
                </a:lnTo>
                <a:lnTo>
                  <a:pt x="3440" y="502"/>
                </a:lnTo>
                <a:lnTo>
                  <a:pt x="3395" y="502"/>
                </a:lnTo>
                <a:lnTo>
                  <a:pt x="3356" y="508"/>
                </a:lnTo>
                <a:lnTo>
                  <a:pt x="3330" y="515"/>
                </a:lnTo>
                <a:lnTo>
                  <a:pt x="3318" y="521"/>
                </a:lnTo>
                <a:lnTo>
                  <a:pt x="3311" y="521"/>
                </a:lnTo>
                <a:lnTo>
                  <a:pt x="3337" y="521"/>
                </a:lnTo>
                <a:lnTo>
                  <a:pt x="3382" y="515"/>
                </a:lnTo>
                <a:lnTo>
                  <a:pt x="3427" y="515"/>
                </a:lnTo>
                <a:lnTo>
                  <a:pt x="3472" y="515"/>
                </a:lnTo>
                <a:lnTo>
                  <a:pt x="3485" y="521"/>
                </a:lnTo>
                <a:lnTo>
                  <a:pt x="3491" y="521"/>
                </a:lnTo>
                <a:lnTo>
                  <a:pt x="3517" y="528"/>
                </a:lnTo>
                <a:lnTo>
                  <a:pt x="3523" y="534"/>
                </a:lnTo>
                <a:lnTo>
                  <a:pt x="3510" y="521"/>
                </a:lnTo>
                <a:lnTo>
                  <a:pt x="3498" y="515"/>
                </a:lnTo>
                <a:lnTo>
                  <a:pt x="3530" y="515"/>
                </a:lnTo>
                <a:lnTo>
                  <a:pt x="3536" y="508"/>
                </a:lnTo>
                <a:lnTo>
                  <a:pt x="3594" y="508"/>
                </a:lnTo>
                <a:lnTo>
                  <a:pt x="3620" y="515"/>
                </a:lnTo>
                <a:lnTo>
                  <a:pt x="3658" y="515"/>
                </a:lnTo>
                <a:lnTo>
                  <a:pt x="3626" y="502"/>
                </a:lnTo>
                <a:lnTo>
                  <a:pt x="3633" y="495"/>
                </a:lnTo>
                <a:lnTo>
                  <a:pt x="3633" y="489"/>
                </a:lnTo>
                <a:lnTo>
                  <a:pt x="3626" y="489"/>
                </a:lnTo>
                <a:lnTo>
                  <a:pt x="3613" y="495"/>
                </a:lnTo>
                <a:lnTo>
                  <a:pt x="3607" y="495"/>
                </a:lnTo>
                <a:lnTo>
                  <a:pt x="3530" y="495"/>
                </a:lnTo>
                <a:lnTo>
                  <a:pt x="3498" y="495"/>
                </a:lnTo>
                <a:lnTo>
                  <a:pt x="3485" y="502"/>
                </a:lnTo>
                <a:lnTo>
                  <a:pt x="3478" y="502"/>
                </a:lnTo>
                <a:lnTo>
                  <a:pt x="3472" y="495"/>
                </a:lnTo>
                <a:lnTo>
                  <a:pt x="3465" y="489"/>
                </a:lnTo>
                <a:lnTo>
                  <a:pt x="3459" y="483"/>
                </a:lnTo>
                <a:lnTo>
                  <a:pt x="3453" y="476"/>
                </a:lnTo>
                <a:lnTo>
                  <a:pt x="3420" y="476"/>
                </a:lnTo>
                <a:lnTo>
                  <a:pt x="3401" y="476"/>
                </a:lnTo>
                <a:lnTo>
                  <a:pt x="3388" y="476"/>
                </a:lnTo>
                <a:lnTo>
                  <a:pt x="3388" y="470"/>
                </a:lnTo>
                <a:lnTo>
                  <a:pt x="3388" y="457"/>
                </a:lnTo>
                <a:lnTo>
                  <a:pt x="3388" y="450"/>
                </a:lnTo>
                <a:lnTo>
                  <a:pt x="3401" y="450"/>
                </a:lnTo>
                <a:lnTo>
                  <a:pt x="3408" y="457"/>
                </a:lnTo>
                <a:lnTo>
                  <a:pt x="3420" y="450"/>
                </a:lnTo>
                <a:lnTo>
                  <a:pt x="3427" y="444"/>
                </a:lnTo>
                <a:lnTo>
                  <a:pt x="3440" y="444"/>
                </a:lnTo>
                <a:lnTo>
                  <a:pt x="3491" y="444"/>
                </a:lnTo>
                <a:lnTo>
                  <a:pt x="3504" y="450"/>
                </a:lnTo>
                <a:lnTo>
                  <a:pt x="3530" y="450"/>
                </a:lnTo>
                <a:lnTo>
                  <a:pt x="3581" y="457"/>
                </a:lnTo>
                <a:lnTo>
                  <a:pt x="3613" y="470"/>
                </a:lnTo>
                <a:lnTo>
                  <a:pt x="3665" y="483"/>
                </a:lnTo>
                <a:lnTo>
                  <a:pt x="3690" y="495"/>
                </a:lnTo>
                <a:lnTo>
                  <a:pt x="3723" y="502"/>
                </a:lnTo>
                <a:lnTo>
                  <a:pt x="3742" y="502"/>
                </a:lnTo>
                <a:lnTo>
                  <a:pt x="3774" y="521"/>
                </a:lnTo>
                <a:lnTo>
                  <a:pt x="3793" y="521"/>
                </a:lnTo>
                <a:lnTo>
                  <a:pt x="3793" y="508"/>
                </a:lnTo>
                <a:lnTo>
                  <a:pt x="3838" y="528"/>
                </a:lnTo>
                <a:lnTo>
                  <a:pt x="3877" y="540"/>
                </a:lnTo>
                <a:lnTo>
                  <a:pt x="3896" y="547"/>
                </a:lnTo>
                <a:lnTo>
                  <a:pt x="3800" y="585"/>
                </a:lnTo>
                <a:lnTo>
                  <a:pt x="3761" y="605"/>
                </a:lnTo>
                <a:lnTo>
                  <a:pt x="3735" y="605"/>
                </a:lnTo>
                <a:lnTo>
                  <a:pt x="3716" y="611"/>
                </a:lnTo>
                <a:lnTo>
                  <a:pt x="3710" y="618"/>
                </a:lnTo>
                <a:lnTo>
                  <a:pt x="3748" y="618"/>
                </a:lnTo>
                <a:lnTo>
                  <a:pt x="3768" y="618"/>
                </a:lnTo>
                <a:lnTo>
                  <a:pt x="3780" y="605"/>
                </a:lnTo>
                <a:lnTo>
                  <a:pt x="3800" y="592"/>
                </a:lnTo>
                <a:lnTo>
                  <a:pt x="3832" y="579"/>
                </a:lnTo>
                <a:lnTo>
                  <a:pt x="3909" y="553"/>
                </a:lnTo>
                <a:lnTo>
                  <a:pt x="3948" y="566"/>
                </a:lnTo>
                <a:lnTo>
                  <a:pt x="3967" y="579"/>
                </a:lnTo>
                <a:lnTo>
                  <a:pt x="3948" y="585"/>
                </a:lnTo>
                <a:lnTo>
                  <a:pt x="3928" y="592"/>
                </a:lnTo>
                <a:lnTo>
                  <a:pt x="3909" y="598"/>
                </a:lnTo>
                <a:lnTo>
                  <a:pt x="3845" y="605"/>
                </a:lnTo>
                <a:lnTo>
                  <a:pt x="3813" y="618"/>
                </a:lnTo>
                <a:lnTo>
                  <a:pt x="3870" y="618"/>
                </a:lnTo>
                <a:lnTo>
                  <a:pt x="3928" y="598"/>
                </a:lnTo>
                <a:lnTo>
                  <a:pt x="3954" y="585"/>
                </a:lnTo>
                <a:lnTo>
                  <a:pt x="3980" y="579"/>
                </a:lnTo>
                <a:lnTo>
                  <a:pt x="3993" y="579"/>
                </a:lnTo>
                <a:lnTo>
                  <a:pt x="4005" y="579"/>
                </a:lnTo>
                <a:lnTo>
                  <a:pt x="4018" y="566"/>
                </a:lnTo>
                <a:lnTo>
                  <a:pt x="4025" y="579"/>
                </a:lnTo>
                <a:lnTo>
                  <a:pt x="4076" y="585"/>
                </a:lnTo>
                <a:lnTo>
                  <a:pt x="4102" y="592"/>
                </a:lnTo>
                <a:lnTo>
                  <a:pt x="4128" y="598"/>
                </a:lnTo>
                <a:lnTo>
                  <a:pt x="4134" y="592"/>
                </a:lnTo>
                <a:lnTo>
                  <a:pt x="4179" y="598"/>
                </a:lnTo>
                <a:lnTo>
                  <a:pt x="4211" y="605"/>
                </a:lnTo>
                <a:lnTo>
                  <a:pt x="4224" y="605"/>
                </a:lnTo>
                <a:lnTo>
                  <a:pt x="4243" y="611"/>
                </a:lnTo>
                <a:lnTo>
                  <a:pt x="4275" y="618"/>
                </a:lnTo>
                <a:lnTo>
                  <a:pt x="4391" y="618"/>
                </a:lnTo>
                <a:lnTo>
                  <a:pt x="4398" y="605"/>
                </a:lnTo>
                <a:lnTo>
                  <a:pt x="4404" y="618"/>
                </a:lnTo>
                <a:lnTo>
                  <a:pt x="4526" y="618"/>
                </a:lnTo>
                <a:lnTo>
                  <a:pt x="4526" y="611"/>
                </a:lnTo>
                <a:lnTo>
                  <a:pt x="4526" y="605"/>
                </a:lnTo>
                <a:lnTo>
                  <a:pt x="4513" y="611"/>
                </a:lnTo>
                <a:lnTo>
                  <a:pt x="4513" y="605"/>
                </a:lnTo>
                <a:lnTo>
                  <a:pt x="4513" y="598"/>
                </a:lnTo>
                <a:lnTo>
                  <a:pt x="4520" y="592"/>
                </a:lnTo>
                <a:lnTo>
                  <a:pt x="4539" y="592"/>
                </a:lnTo>
                <a:lnTo>
                  <a:pt x="4584" y="618"/>
                </a:lnTo>
                <a:lnTo>
                  <a:pt x="4603" y="618"/>
                </a:lnTo>
                <a:lnTo>
                  <a:pt x="4545" y="585"/>
                </a:lnTo>
                <a:lnTo>
                  <a:pt x="4571" y="566"/>
                </a:lnTo>
                <a:lnTo>
                  <a:pt x="4616" y="547"/>
                </a:lnTo>
                <a:lnTo>
                  <a:pt x="4623" y="540"/>
                </a:lnTo>
                <a:lnTo>
                  <a:pt x="4635" y="534"/>
                </a:lnTo>
                <a:lnTo>
                  <a:pt x="4648" y="534"/>
                </a:lnTo>
                <a:lnTo>
                  <a:pt x="4668" y="534"/>
                </a:lnTo>
                <a:lnTo>
                  <a:pt x="4693" y="521"/>
                </a:lnTo>
                <a:lnTo>
                  <a:pt x="4790" y="495"/>
                </a:lnTo>
                <a:lnTo>
                  <a:pt x="5433" y="495"/>
                </a:lnTo>
                <a:lnTo>
                  <a:pt x="3999" y="534"/>
                </a:lnTo>
                <a:lnTo>
                  <a:pt x="3980" y="540"/>
                </a:lnTo>
                <a:lnTo>
                  <a:pt x="3967" y="540"/>
                </a:lnTo>
                <a:lnTo>
                  <a:pt x="3941" y="534"/>
                </a:lnTo>
                <a:lnTo>
                  <a:pt x="3915" y="521"/>
                </a:lnTo>
                <a:lnTo>
                  <a:pt x="3838" y="508"/>
                </a:lnTo>
                <a:lnTo>
                  <a:pt x="3806" y="495"/>
                </a:lnTo>
                <a:lnTo>
                  <a:pt x="3793" y="495"/>
                </a:lnTo>
                <a:lnTo>
                  <a:pt x="3742" y="483"/>
                </a:lnTo>
                <a:lnTo>
                  <a:pt x="3710" y="476"/>
                </a:lnTo>
                <a:lnTo>
                  <a:pt x="3684" y="476"/>
                </a:lnTo>
                <a:lnTo>
                  <a:pt x="3658" y="470"/>
                </a:lnTo>
                <a:lnTo>
                  <a:pt x="3620" y="457"/>
                </a:lnTo>
                <a:lnTo>
                  <a:pt x="3594" y="450"/>
                </a:lnTo>
                <a:lnTo>
                  <a:pt x="3568" y="450"/>
                </a:lnTo>
                <a:lnTo>
                  <a:pt x="3562" y="444"/>
                </a:lnTo>
                <a:lnTo>
                  <a:pt x="3600" y="438"/>
                </a:lnTo>
                <a:lnTo>
                  <a:pt x="3678" y="438"/>
                </a:lnTo>
                <a:lnTo>
                  <a:pt x="3761" y="450"/>
                </a:lnTo>
                <a:lnTo>
                  <a:pt x="3787" y="457"/>
                </a:lnTo>
                <a:lnTo>
                  <a:pt x="3819" y="470"/>
                </a:lnTo>
                <a:lnTo>
                  <a:pt x="3832" y="476"/>
                </a:lnTo>
                <a:lnTo>
                  <a:pt x="3838" y="476"/>
                </a:lnTo>
                <a:lnTo>
                  <a:pt x="3870" y="489"/>
                </a:lnTo>
                <a:lnTo>
                  <a:pt x="3883" y="489"/>
                </a:lnTo>
                <a:lnTo>
                  <a:pt x="3903" y="495"/>
                </a:lnTo>
                <a:lnTo>
                  <a:pt x="4031" y="521"/>
                </a:lnTo>
                <a:lnTo>
                  <a:pt x="4018" y="528"/>
                </a:lnTo>
                <a:lnTo>
                  <a:pt x="3999" y="534"/>
                </a:lnTo>
                <a:lnTo>
                  <a:pt x="5433" y="495"/>
                </a:lnTo>
                <a:lnTo>
                  <a:pt x="4288" y="592"/>
                </a:lnTo>
                <a:lnTo>
                  <a:pt x="4243" y="598"/>
                </a:lnTo>
                <a:lnTo>
                  <a:pt x="4224" y="598"/>
                </a:lnTo>
                <a:lnTo>
                  <a:pt x="4205" y="592"/>
                </a:lnTo>
                <a:lnTo>
                  <a:pt x="4173" y="585"/>
                </a:lnTo>
                <a:lnTo>
                  <a:pt x="4115" y="579"/>
                </a:lnTo>
                <a:lnTo>
                  <a:pt x="4083" y="560"/>
                </a:lnTo>
                <a:lnTo>
                  <a:pt x="4070" y="560"/>
                </a:lnTo>
                <a:lnTo>
                  <a:pt x="4057" y="553"/>
                </a:lnTo>
                <a:lnTo>
                  <a:pt x="4070" y="553"/>
                </a:lnTo>
                <a:lnTo>
                  <a:pt x="4115" y="540"/>
                </a:lnTo>
                <a:lnTo>
                  <a:pt x="4147" y="547"/>
                </a:lnTo>
                <a:lnTo>
                  <a:pt x="4198" y="553"/>
                </a:lnTo>
                <a:lnTo>
                  <a:pt x="4211" y="560"/>
                </a:lnTo>
                <a:lnTo>
                  <a:pt x="4243" y="566"/>
                </a:lnTo>
                <a:lnTo>
                  <a:pt x="4288" y="592"/>
                </a:lnTo>
                <a:lnTo>
                  <a:pt x="4295" y="592"/>
                </a:lnTo>
                <a:lnTo>
                  <a:pt x="4288" y="592"/>
                </a:lnTo>
                <a:lnTo>
                  <a:pt x="5433" y="495"/>
                </a:lnTo>
                <a:lnTo>
                  <a:pt x="4443" y="412"/>
                </a:lnTo>
                <a:lnTo>
                  <a:pt x="4449" y="418"/>
                </a:lnTo>
                <a:lnTo>
                  <a:pt x="4462" y="418"/>
                </a:lnTo>
                <a:lnTo>
                  <a:pt x="4455" y="418"/>
                </a:lnTo>
                <a:lnTo>
                  <a:pt x="4449" y="412"/>
                </a:lnTo>
                <a:lnTo>
                  <a:pt x="4443" y="412"/>
                </a:lnTo>
                <a:lnTo>
                  <a:pt x="5433" y="495"/>
                </a:lnTo>
                <a:lnTo>
                  <a:pt x="3973" y="373"/>
                </a:lnTo>
                <a:lnTo>
                  <a:pt x="3967" y="373"/>
                </a:lnTo>
                <a:lnTo>
                  <a:pt x="3954" y="380"/>
                </a:lnTo>
                <a:lnTo>
                  <a:pt x="3967" y="380"/>
                </a:lnTo>
                <a:lnTo>
                  <a:pt x="3986" y="380"/>
                </a:lnTo>
                <a:lnTo>
                  <a:pt x="4038" y="393"/>
                </a:lnTo>
                <a:lnTo>
                  <a:pt x="4057" y="399"/>
                </a:lnTo>
                <a:lnTo>
                  <a:pt x="4076" y="399"/>
                </a:lnTo>
                <a:lnTo>
                  <a:pt x="4076" y="405"/>
                </a:lnTo>
                <a:lnTo>
                  <a:pt x="4083" y="405"/>
                </a:lnTo>
                <a:lnTo>
                  <a:pt x="4089" y="405"/>
                </a:lnTo>
                <a:lnTo>
                  <a:pt x="4095" y="405"/>
                </a:lnTo>
                <a:lnTo>
                  <a:pt x="4095" y="412"/>
                </a:lnTo>
                <a:lnTo>
                  <a:pt x="4102" y="412"/>
                </a:lnTo>
                <a:lnTo>
                  <a:pt x="4108" y="412"/>
                </a:lnTo>
                <a:lnTo>
                  <a:pt x="4115" y="418"/>
                </a:lnTo>
                <a:lnTo>
                  <a:pt x="4121" y="418"/>
                </a:lnTo>
                <a:lnTo>
                  <a:pt x="4121" y="405"/>
                </a:lnTo>
                <a:lnTo>
                  <a:pt x="4115" y="399"/>
                </a:lnTo>
                <a:lnTo>
                  <a:pt x="4115" y="405"/>
                </a:lnTo>
                <a:lnTo>
                  <a:pt x="4108" y="405"/>
                </a:lnTo>
                <a:lnTo>
                  <a:pt x="4102" y="399"/>
                </a:lnTo>
                <a:lnTo>
                  <a:pt x="4095" y="393"/>
                </a:lnTo>
                <a:lnTo>
                  <a:pt x="4057" y="386"/>
                </a:lnTo>
                <a:lnTo>
                  <a:pt x="4031" y="380"/>
                </a:lnTo>
                <a:lnTo>
                  <a:pt x="3999" y="373"/>
                </a:lnTo>
                <a:lnTo>
                  <a:pt x="3993" y="367"/>
                </a:lnTo>
                <a:lnTo>
                  <a:pt x="3986" y="367"/>
                </a:lnTo>
                <a:lnTo>
                  <a:pt x="3980" y="367"/>
                </a:lnTo>
                <a:lnTo>
                  <a:pt x="3980" y="373"/>
                </a:lnTo>
                <a:lnTo>
                  <a:pt x="3973" y="373"/>
                </a:lnTo>
                <a:lnTo>
                  <a:pt x="5433" y="495"/>
                </a:lnTo>
                <a:lnTo>
                  <a:pt x="2347" y="521"/>
                </a:lnTo>
                <a:lnTo>
                  <a:pt x="2340" y="521"/>
                </a:lnTo>
                <a:lnTo>
                  <a:pt x="2328" y="521"/>
                </a:lnTo>
                <a:lnTo>
                  <a:pt x="2334" y="528"/>
                </a:lnTo>
                <a:lnTo>
                  <a:pt x="2347" y="521"/>
                </a:lnTo>
                <a:lnTo>
                  <a:pt x="5433" y="495"/>
                </a:lnTo>
                <a:lnTo>
                  <a:pt x="2469" y="592"/>
                </a:lnTo>
                <a:lnTo>
                  <a:pt x="2475" y="585"/>
                </a:lnTo>
                <a:lnTo>
                  <a:pt x="2482" y="585"/>
                </a:lnTo>
                <a:lnTo>
                  <a:pt x="2475" y="579"/>
                </a:lnTo>
                <a:lnTo>
                  <a:pt x="2456" y="585"/>
                </a:lnTo>
                <a:lnTo>
                  <a:pt x="2443" y="592"/>
                </a:lnTo>
                <a:lnTo>
                  <a:pt x="2469" y="592"/>
                </a:lnTo>
                <a:lnTo>
                  <a:pt x="5433" y="495"/>
                </a:lnTo>
                <a:lnTo>
                  <a:pt x="2315" y="540"/>
                </a:lnTo>
                <a:lnTo>
                  <a:pt x="2302" y="540"/>
                </a:lnTo>
                <a:lnTo>
                  <a:pt x="2302" y="547"/>
                </a:lnTo>
                <a:lnTo>
                  <a:pt x="2315" y="547"/>
                </a:lnTo>
                <a:lnTo>
                  <a:pt x="2315" y="540"/>
                </a:lnTo>
                <a:lnTo>
                  <a:pt x="5433" y="495"/>
                </a:lnTo>
                <a:lnTo>
                  <a:pt x="2276" y="521"/>
                </a:lnTo>
                <a:lnTo>
                  <a:pt x="2257" y="521"/>
                </a:lnTo>
                <a:lnTo>
                  <a:pt x="2250" y="521"/>
                </a:lnTo>
                <a:lnTo>
                  <a:pt x="2257" y="521"/>
                </a:lnTo>
                <a:lnTo>
                  <a:pt x="2270" y="521"/>
                </a:lnTo>
                <a:lnTo>
                  <a:pt x="2276" y="521"/>
                </a:lnTo>
                <a:lnTo>
                  <a:pt x="5433" y="495"/>
                </a:lnTo>
                <a:lnTo>
                  <a:pt x="2610" y="566"/>
                </a:lnTo>
                <a:lnTo>
                  <a:pt x="2610" y="560"/>
                </a:lnTo>
                <a:lnTo>
                  <a:pt x="2604" y="553"/>
                </a:lnTo>
                <a:lnTo>
                  <a:pt x="2598" y="553"/>
                </a:lnTo>
                <a:lnTo>
                  <a:pt x="2598" y="560"/>
                </a:lnTo>
                <a:lnTo>
                  <a:pt x="2598" y="566"/>
                </a:lnTo>
                <a:lnTo>
                  <a:pt x="2610" y="566"/>
                </a:lnTo>
                <a:lnTo>
                  <a:pt x="5433" y="495"/>
                </a:lnTo>
                <a:lnTo>
                  <a:pt x="2893" y="515"/>
                </a:lnTo>
                <a:lnTo>
                  <a:pt x="2906" y="502"/>
                </a:lnTo>
                <a:lnTo>
                  <a:pt x="2900" y="502"/>
                </a:lnTo>
                <a:lnTo>
                  <a:pt x="2880" y="508"/>
                </a:lnTo>
                <a:lnTo>
                  <a:pt x="2880" y="515"/>
                </a:lnTo>
                <a:lnTo>
                  <a:pt x="2880" y="508"/>
                </a:lnTo>
                <a:lnTo>
                  <a:pt x="2900" y="495"/>
                </a:lnTo>
                <a:lnTo>
                  <a:pt x="2906" y="489"/>
                </a:lnTo>
                <a:lnTo>
                  <a:pt x="2913" y="489"/>
                </a:lnTo>
                <a:lnTo>
                  <a:pt x="2900" y="489"/>
                </a:lnTo>
                <a:lnTo>
                  <a:pt x="2887" y="495"/>
                </a:lnTo>
                <a:lnTo>
                  <a:pt x="2880" y="502"/>
                </a:lnTo>
                <a:lnTo>
                  <a:pt x="2874" y="502"/>
                </a:lnTo>
                <a:lnTo>
                  <a:pt x="2855" y="495"/>
                </a:lnTo>
                <a:lnTo>
                  <a:pt x="2855" y="502"/>
                </a:lnTo>
                <a:lnTo>
                  <a:pt x="2855" y="508"/>
                </a:lnTo>
                <a:lnTo>
                  <a:pt x="2842" y="508"/>
                </a:lnTo>
                <a:lnTo>
                  <a:pt x="2835" y="515"/>
                </a:lnTo>
                <a:lnTo>
                  <a:pt x="2835" y="521"/>
                </a:lnTo>
                <a:lnTo>
                  <a:pt x="2842" y="521"/>
                </a:lnTo>
                <a:lnTo>
                  <a:pt x="2848" y="521"/>
                </a:lnTo>
                <a:lnTo>
                  <a:pt x="2874" y="515"/>
                </a:lnTo>
                <a:lnTo>
                  <a:pt x="2880" y="515"/>
                </a:lnTo>
                <a:lnTo>
                  <a:pt x="2874" y="521"/>
                </a:lnTo>
                <a:lnTo>
                  <a:pt x="2868" y="521"/>
                </a:lnTo>
                <a:lnTo>
                  <a:pt x="2861" y="521"/>
                </a:lnTo>
                <a:lnTo>
                  <a:pt x="2868" y="521"/>
                </a:lnTo>
                <a:lnTo>
                  <a:pt x="2874" y="521"/>
                </a:lnTo>
                <a:lnTo>
                  <a:pt x="2880" y="521"/>
                </a:lnTo>
                <a:lnTo>
                  <a:pt x="2880" y="515"/>
                </a:lnTo>
                <a:lnTo>
                  <a:pt x="2880" y="515"/>
                </a:lnTo>
                <a:lnTo>
                  <a:pt x="2887" y="521"/>
                </a:lnTo>
                <a:lnTo>
                  <a:pt x="2893" y="521"/>
                </a:lnTo>
                <a:lnTo>
                  <a:pt x="2913" y="521"/>
                </a:lnTo>
                <a:lnTo>
                  <a:pt x="2919" y="521"/>
                </a:lnTo>
                <a:lnTo>
                  <a:pt x="2913" y="521"/>
                </a:lnTo>
                <a:lnTo>
                  <a:pt x="2900" y="521"/>
                </a:lnTo>
                <a:lnTo>
                  <a:pt x="2893" y="515"/>
                </a:lnTo>
                <a:lnTo>
                  <a:pt x="5433" y="495"/>
                </a:lnTo>
                <a:lnTo>
                  <a:pt x="2810" y="489"/>
                </a:lnTo>
                <a:lnTo>
                  <a:pt x="2810" y="483"/>
                </a:lnTo>
                <a:lnTo>
                  <a:pt x="2803" y="483"/>
                </a:lnTo>
                <a:lnTo>
                  <a:pt x="2797" y="483"/>
                </a:lnTo>
                <a:lnTo>
                  <a:pt x="2803" y="489"/>
                </a:lnTo>
                <a:lnTo>
                  <a:pt x="2810" y="489"/>
                </a:lnTo>
                <a:lnTo>
                  <a:pt x="5433" y="495"/>
                </a:lnTo>
                <a:lnTo>
                  <a:pt x="2636" y="553"/>
                </a:lnTo>
                <a:lnTo>
                  <a:pt x="2636" y="547"/>
                </a:lnTo>
                <a:lnTo>
                  <a:pt x="2636" y="560"/>
                </a:lnTo>
                <a:lnTo>
                  <a:pt x="2636" y="553"/>
                </a:lnTo>
                <a:lnTo>
                  <a:pt x="5433" y="495"/>
                </a:lnTo>
                <a:lnTo>
                  <a:pt x="2231" y="521"/>
                </a:lnTo>
                <a:lnTo>
                  <a:pt x="2199" y="521"/>
                </a:lnTo>
                <a:lnTo>
                  <a:pt x="2186" y="528"/>
                </a:lnTo>
                <a:lnTo>
                  <a:pt x="2199" y="528"/>
                </a:lnTo>
                <a:lnTo>
                  <a:pt x="2218" y="534"/>
                </a:lnTo>
                <a:lnTo>
                  <a:pt x="2231" y="521"/>
                </a:lnTo>
                <a:lnTo>
                  <a:pt x="5433" y="495"/>
                </a:lnTo>
                <a:lnTo>
                  <a:pt x="2745" y="528"/>
                </a:lnTo>
                <a:lnTo>
                  <a:pt x="2745" y="534"/>
                </a:lnTo>
                <a:lnTo>
                  <a:pt x="2758" y="528"/>
                </a:lnTo>
                <a:lnTo>
                  <a:pt x="2752" y="528"/>
                </a:lnTo>
                <a:lnTo>
                  <a:pt x="2745" y="528"/>
                </a:lnTo>
                <a:lnTo>
                  <a:pt x="5433" y="495"/>
                </a:lnTo>
                <a:lnTo>
                  <a:pt x="2668" y="547"/>
                </a:lnTo>
                <a:lnTo>
                  <a:pt x="2662" y="547"/>
                </a:lnTo>
                <a:lnTo>
                  <a:pt x="2655" y="547"/>
                </a:lnTo>
                <a:lnTo>
                  <a:pt x="2662" y="553"/>
                </a:lnTo>
                <a:lnTo>
                  <a:pt x="2668" y="553"/>
                </a:lnTo>
                <a:lnTo>
                  <a:pt x="2668" y="547"/>
                </a:lnTo>
                <a:lnTo>
                  <a:pt x="5433" y="495"/>
                </a:lnTo>
                <a:lnTo>
                  <a:pt x="2803" y="521"/>
                </a:lnTo>
                <a:lnTo>
                  <a:pt x="2790" y="521"/>
                </a:lnTo>
                <a:lnTo>
                  <a:pt x="2784" y="521"/>
                </a:lnTo>
                <a:lnTo>
                  <a:pt x="2778" y="528"/>
                </a:lnTo>
                <a:lnTo>
                  <a:pt x="2784" y="528"/>
                </a:lnTo>
                <a:lnTo>
                  <a:pt x="2790" y="534"/>
                </a:lnTo>
                <a:lnTo>
                  <a:pt x="2803" y="534"/>
                </a:lnTo>
                <a:lnTo>
                  <a:pt x="2810" y="528"/>
                </a:lnTo>
                <a:lnTo>
                  <a:pt x="2816" y="521"/>
                </a:lnTo>
                <a:lnTo>
                  <a:pt x="2810" y="521"/>
                </a:lnTo>
                <a:lnTo>
                  <a:pt x="2803" y="521"/>
                </a:lnTo>
                <a:lnTo>
                  <a:pt x="5433" y="495"/>
                </a:lnTo>
                <a:lnTo>
                  <a:pt x="1460" y="605"/>
                </a:lnTo>
                <a:lnTo>
                  <a:pt x="1453" y="611"/>
                </a:lnTo>
                <a:lnTo>
                  <a:pt x="1453" y="618"/>
                </a:lnTo>
                <a:lnTo>
                  <a:pt x="1460" y="618"/>
                </a:lnTo>
                <a:lnTo>
                  <a:pt x="1466" y="618"/>
                </a:lnTo>
                <a:lnTo>
                  <a:pt x="1479" y="618"/>
                </a:lnTo>
                <a:lnTo>
                  <a:pt x="1460" y="605"/>
                </a:lnTo>
                <a:lnTo>
                  <a:pt x="5433" y="495"/>
                </a:lnTo>
                <a:lnTo>
                  <a:pt x="161" y="585"/>
                </a:lnTo>
                <a:lnTo>
                  <a:pt x="161" y="592"/>
                </a:lnTo>
                <a:lnTo>
                  <a:pt x="168" y="592"/>
                </a:lnTo>
                <a:lnTo>
                  <a:pt x="168" y="585"/>
                </a:lnTo>
                <a:lnTo>
                  <a:pt x="161" y="585"/>
                </a:lnTo>
                <a:lnTo>
                  <a:pt x="5433" y="495"/>
                </a:lnTo>
                <a:lnTo>
                  <a:pt x="4899" y="450"/>
                </a:lnTo>
                <a:lnTo>
                  <a:pt x="4880" y="476"/>
                </a:lnTo>
                <a:lnTo>
                  <a:pt x="4905" y="476"/>
                </a:lnTo>
                <a:lnTo>
                  <a:pt x="4905" y="470"/>
                </a:lnTo>
                <a:lnTo>
                  <a:pt x="4912" y="450"/>
                </a:lnTo>
                <a:lnTo>
                  <a:pt x="4905" y="450"/>
                </a:lnTo>
                <a:lnTo>
                  <a:pt x="4899" y="450"/>
                </a:lnTo>
                <a:lnTo>
                  <a:pt x="5433" y="495"/>
                </a:lnTo>
                <a:lnTo>
                  <a:pt x="20" y="598"/>
                </a:lnTo>
                <a:lnTo>
                  <a:pt x="65" y="618"/>
                </a:lnTo>
                <a:lnTo>
                  <a:pt x="84" y="618"/>
                </a:lnTo>
                <a:lnTo>
                  <a:pt x="13" y="585"/>
                </a:lnTo>
                <a:lnTo>
                  <a:pt x="20" y="598"/>
                </a:lnTo>
                <a:lnTo>
                  <a:pt x="5433" y="495"/>
                </a:lnTo>
                <a:lnTo>
                  <a:pt x="225" y="585"/>
                </a:lnTo>
                <a:lnTo>
                  <a:pt x="180" y="553"/>
                </a:lnTo>
                <a:lnTo>
                  <a:pt x="161" y="547"/>
                </a:lnTo>
                <a:lnTo>
                  <a:pt x="161" y="553"/>
                </a:lnTo>
                <a:lnTo>
                  <a:pt x="180" y="566"/>
                </a:lnTo>
                <a:lnTo>
                  <a:pt x="206" y="585"/>
                </a:lnTo>
                <a:lnTo>
                  <a:pt x="258" y="618"/>
                </a:lnTo>
                <a:lnTo>
                  <a:pt x="270" y="618"/>
                </a:lnTo>
                <a:lnTo>
                  <a:pt x="245" y="605"/>
                </a:lnTo>
                <a:lnTo>
                  <a:pt x="225" y="585"/>
                </a:lnTo>
                <a:lnTo>
                  <a:pt x="5433" y="495"/>
                </a:lnTo>
                <a:lnTo>
                  <a:pt x="2051" y="483"/>
                </a:lnTo>
                <a:lnTo>
                  <a:pt x="2045" y="483"/>
                </a:lnTo>
                <a:lnTo>
                  <a:pt x="2032" y="489"/>
                </a:lnTo>
                <a:lnTo>
                  <a:pt x="1987" y="483"/>
                </a:lnTo>
                <a:lnTo>
                  <a:pt x="1980" y="489"/>
                </a:lnTo>
                <a:lnTo>
                  <a:pt x="1980" y="495"/>
                </a:lnTo>
                <a:lnTo>
                  <a:pt x="1993" y="495"/>
                </a:lnTo>
                <a:lnTo>
                  <a:pt x="2032" y="495"/>
                </a:lnTo>
                <a:lnTo>
                  <a:pt x="2045" y="489"/>
                </a:lnTo>
                <a:lnTo>
                  <a:pt x="2051" y="483"/>
                </a:lnTo>
                <a:lnTo>
                  <a:pt x="5433" y="495"/>
                </a:lnTo>
                <a:lnTo>
                  <a:pt x="2025" y="592"/>
                </a:lnTo>
                <a:lnTo>
                  <a:pt x="2019" y="592"/>
                </a:lnTo>
                <a:lnTo>
                  <a:pt x="2006" y="592"/>
                </a:lnTo>
                <a:lnTo>
                  <a:pt x="2006" y="598"/>
                </a:lnTo>
                <a:lnTo>
                  <a:pt x="2025" y="592"/>
                </a:lnTo>
                <a:lnTo>
                  <a:pt x="2032" y="592"/>
                </a:lnTo>
                <a:lnTo>
                  <a:pt x="2025" y="592"/>
                </a:lnTo>
                <a:lnTo>
                  <a:pt x="5433" y="495"/>
                </a:lnTo>
                <a:lnTo>
                  <a:pt x="2655" y="579"/>
                </a:lnTo>
                <a:lnTo>
                  <a:pt x="2610" y="585"/>
                </a:lnTo>
                <a:lnTo>
                  <a:pt x="2578" y="598"/>
                </a:lnTo>
                <a:lnTo>
                  <a:pt x="2540" y="598"/>
                </a:lnTo>
                <a:lnTo>
                  <a:pt x="2469" y="605"/>
                </a:lnTo>
                <a:lnTo>
                  <a:pt x="2430" y="611"/>
                </a:lnTo>
                <a:lnTo>
                  <a:pt x="2418" y="611"/>
                </a:lnTo>
                <a:lnTo>
                  <a:pt x="2398" y="611"/>
                </a:lnTo>
                <a:lnTo>
                  <a:pt x="2379" y="605"/>
                </a:lnTo>
                <a:lnTo>
                  <a:pt x="2360" y="605"/>
                </a:lnTo>
                <a:lnTo>
                  <a:pt x="2302" y="605"/>
                </a:lnTo>
                <a:lnTo>
                  <a:pt x="2257" y="592"/>
                </a:lnTo>
                <a:lnTo>
                  <a:pt x="2199" y="579"/>
                </a:lnTo>
                <a:lnTo>
                  <a:pt x="2167" y="566"/>
                </a:lnTo>
                <a:lnTo>
                  <a:pt x="2148" y="560"/>
                </a:lnTo>
                <a:lnTo>
                  <a:pt x="2109" y="553"/>
                </a:lnTo>
                <a:lnTo>
                  <a:pt x="2064" y="547"/>
                </a:lnTo>
                <a:lnTo>
                  <a:pt x="2045" y="540"/>
                </a:lnTo>
                <a:lnTo>
                  <a:pt x="2070" y="553"/>
                </a:lnTo>
                <a:lnTo>
                  <a:pt x="2109" y="560"/>
                </a:lnTo>
                <a:lnTo>
                  <a:pt x="2148" y="579"/>
                </a:lnTo>
                <a:lnTo>
                  <a:pt x="2225" y="598"/>
                </a:lnTo>
                <a:lnTo>
                  <a:pt x="2295" y="618"/>
                </a:lnTo>
                <a:lnTo>
                  <a:pt x="2578" y="618"/>
                </a:lnTo>
                <a:lnTo>
                  <a:pt x="2610" y="598"/>
                </a:lnTo>
                <a:lnTo>
                  <a:pt x="2643" y="585"/>
                </a:lnTo>
                <a:lnTo>
                  <a:pt x="2655" y="585"/>
                </a:lnTo>
                <a:lnTo>
                  <a:pt x="2688" y="598"/>
                </a:lnTo>
                <a:lnTo>
                  <a:pt x="2668" y="579"/>
                </a:lnTo>
                <a:lnTo>
                  <a:pt x="2707" y="566"/>
                </a:lnTo>
                <a:lnTo>
                  <a:pt x="2655" y="579"/>
                </a:lnTo>
                <a:lnTo>
                  <a:pt x="5433" y="495"/>
                </a:lnTo>
                <a:lnTo>
                  <a:pt x="2154" y="528"/>
                </a:lnTo>
                <a:lnTo>
                  <a:pt x="2148" y="528"/>
                </a:lnTo>
                <a:lnTo>
                  <a:pt x="2141" y="528"/>
                </a:lnTo>
                <a:lnTo>
                  <a:pt x="2135" y="528"/>
                </a:lnTo>
                <a:lnTo>
                  <a:pt x="2141" y="534"/>
                </a:lnTo>
                <a:lnTo>
                  <a:pt x="2154" y="528"/>
                </a:lnTo>
                <a:lnTo>
                  <a:pt x="5433" y="495"/>
                </a:lnTo>
                <a:lnTo>
                  <a:pt x="193" y="605"/>
                </a:lnTo>
                <a:lnTo>
                  <a:pt x="187" y="598"/>
                </a:lnTo>
                <a:lnTo>
                  <a:pt x="180" y="598"/>
                </a:lnTo>
                <a:lnTo>
                  <a:pt x="187" y="605"/>
                </a:lnTo>
                <a:lnTo>
                  <a:pt x="200" y="618"/>
                </a:lnTo>
                <a:lnTo>
                  <a:pt x="213" y="618"/>
                </a:lnTo>
                <a:lnTo>
                  <a:pt x="193" y="605"/>
                </a:lnTo>
                <a:lnTo>
                  <a:pt x="5433" y="495"/>
                </a:lnTo>
                <a:lnTo>
                  <a:pt x="4719" y="470"/>
                </a:lnTo>
                <a:lnTo>
                  <a:pt x="4738" y="470"/>
                </a:lnTo>
                <a:lnTo>
                  <a:pt x="4745" y="476"/>
                </a:lnTo>
                <a:lnTo>
                  <a:pt x="4751" y="470"/>
                </a:lnTo>
                <a:lnTo>
                  <a:pt x="4758" y="470"/>
                </a:lnTo>
                <a:lnTo>
                  <a:pt x="4764" y="476"/>
                </a:lnTo>
                <a:lnTo>
                  <a:pt x="4777" y="476"/>
                </a:lnTo>
                <a:lnTo>
                  <a:pt x="4796" y="470"/>
                </a:lnTo>
                <a:lnTo>
                  <a:pt x="4790" y="470"/>
                </a:lnTo>
                <a:lnTo>
                  <a:pt x="4777" y="457"/>
                </a:lnTo>
                <a:lnTo>
                  <a:pt x="4764" y="457"/>
                </a:lnTo>
                <a:lnTo>
                  <a:pt x="4738" y="457"/>
                </a:lnTo>
                <a:lnTo>
                  <a:pt x="4725" y="457"/>
                </a:lnTo>
                <a:lnTo>
                  <a:pt x="4706" y="457"/>
                </a:lnTo>
                <a:lnTo>
                  <a:pt x="4693" y="457"/>
                </a:lnTo>
                <a:lnTo>
                  <a:pt x="4700" y="470"/>
                </a:lnTo>
                <a:lnTo>
                  <a:pt x="4719" y="470"/>
                </a:lnTo>
                <a:lnTo>
                  <a:pt x="5433" y="495"/>
                </a:lnTo>
                <a:lnTo>
                  <a:pt x="4899" y="251"/>
                </a:lnTo>
                <a:lnTo>
                  <a:pt x="4899" y="245"/>
                </a:lnTo>
                <a:lnTo>
                  <a:pt x="4893" y="245"/>
                </a:lnTo>
                <a:lnTo>
                  <a:pt x="4867" y="245"/>
                </a:lnTo>
                <a:lnTo>
                  <a:pt x="4815" y="238"/>
                </a:lnTo>
                <a:lnTo>
                  <a:pt x="4770" y="245"/>
                </a:lnTo>
                <a:lnTo>
                  <a:pt x="4758" y="245"/>
                </a:lnTo>
                <a:lnTo>
                  <a:pt x="4751" y="245"/>
                </a:lnTo>
                <a:lnTo>
                  <a:pt x="4738" y="251"/>
                </a:lnTo>
                <a:lnTo>
                  <a:pt x="4725" y="264"/>
                </a:lnTo>
                <a:lnTo>
                  <a:pt x="4732" y="270"/>
                </a:lnTo>
                <a:lnTo>
                  <a:pt x="4751" y="270"/>
                </a:lnTo>
                <a:lnTo>
                  <a:pt x="4758" y="264"/>
                </a:lnTo>
                <a:lnTo>
                  <a:pt x="4770" y="264"/>
                </a:lnTo>
                <a:lnTo>
                  <a:pt x="4809" y="264"/>
                </a:lnTo>
                <a:lnTo>
                  <a:pt x="4860" y="264"/>
                </a:lnTo>
                <a:lnTo>
                  <a:pt x="4880" y="264"/>
                </a:lnTo>
                <a:lnTo>
                  <a:pt x="4899" y="251"/>
                </a:lnTo>
                <a:lnTo>
                  <a:pt x="5433" y="495"/>
                </a:lnTo>
                <a:lnTo>
                  <a:pt x="4719" y="380"/>
                </a:lnTo>
                <a:lnTo>
                  <a:pt x="4706" y="373"/>
                </a:lnTo>
                <a:lnTo>
                  <a:pt x="4700" y="373"/>
                </a:lnTo>
                <a:lnTo>
                  <a:pt x="4700" y="380"/>
                </a:lnTo>
                <a:lnTo>
                  <a:pt x="4700" y="386"/>
                </a:lnTo>
                <a:lnTo>
                  <a:pt x="4706" y="393"/>
                </a:lnTo>
                <a:lnTo>
                  <a:pt x="4738" y="393"/>
                </a:lnTo>
                <a:lnTo>
                  <a:pt x="4725" y="380"/>
                </a:lnTo>
                <a:lnTo>
                  <a:pt x="4719" y="380"/>
                </a:lnTo>
                <a:lnTo>
                  <a:pt x="5433" y="495"/>
                </a:lnTo>
                <a:lnTo>
                  <a:pt x="5220" y="450"/>
                </a:lnTo>
                <a:lnTo>
                  <a:pt x="5246" y="438"/>
                </a:lnTo>
                <a:lnTo>
                  <a:pt x="5272" y="431"/>
                </a:lnTo>
                <a:lnTo>
                  <a:pt x="5278" y="425"/>
                </a:lnTo>
                <a:lnTo>
                  <a:pt x="5278" y="418"/>
                </a:lnTo>
                <a:lnTo>
                  <a:pt x="5272" y="418"/>
                </a:lnTo>
                <a:lnTo>
                  <a:pt x="5259" y="425"/>
                </a:lnTo>
                <a:lnTo>
                  <a:pt x="5227" y="438"/>
                </a:lnTo>
                <a:lnTo>
                  <a:pt x="5214" y="444"/>
                </a:lnTo>
                <a:lnTo>
                  <a:pt x="5214" y="450"/>
                </a:lnTo>
                <a:lnTo>
                  <a:pt x="5188" y="457"/>
                </a:lnTo>
                <a:lnTo>
                  <a:pt x="5175" y="457"/>
                </a:lnTo>
                <a:lnTo>
                  <a:pt x="5175" y="450"/>
                </a:lnTo>
                <a:lnTo>
                  <a:pt x="5169" y="450"/>
                </a:lnTo>
                <a:lnTo>
                  <a:pt x="5163" y="450"/>
                </a:lnTo>
                <a:lnTo>
                  <a:pt x="5156" y="470"/>
                </a:lnTo>
                <a:lnTo>
                  <a:pt x="5137" y="483"/>
                </a:lnTo>
                <a:lnTo>
                  <a:pt x="5118" y="495"/>
                </a:lnTo>
                <a:lnTo>
                  <a:pt x="5111" y="495"/>
                </a:lnTo>
                <a:lnTo>
                  <a:pt x="5098" y="495"/>
                </a:lnTo>
                <a:lnTo>
                  <a:pt x="5085" y="502"/>
                </a:lnTo>
                <a:lnTo>
                  <a:pt x="5085" y="508"/>
                </a:lnTo>
                <a:lnTo>
                  <a:pt x="5073" y="521"/>
                </a:lnTo>
                <a:lnTo>
                  <a:pt x="5066" y="521"/>
                </a:lnTo>
                <a:lnTo>
                  <a:pt x="5066" y="521"/>
                </a:lnTo>
                <a:lnTo>
                  <a:pt x="5060" y="521"/>
                </a:lnTo>
                <a:lnTo>
                  <a:pt x="5060" y="515"/>
                </a:lnTo>
                <a:lnTo>
                  <a:pt x="5047" y="521"/>
                </a:lnTo>
                <a:lnTo>
                  <a:pt x="5034" y="521"/>
                </a:lnTo>
                <a:lnTo>
                  <a:pt x="5028" y="521"/>
                </a:lnTo>
                <a:lnTo>
                  <a:pt x="5028" y="528"/>
                </a:lnTo>
                <a:lnTo>
                  <a:pt x="5034" y="528"/>
                </a:lnTo>
                <a:lnTo>
                  <a:pt x="5040" y="528"/>
                </a:lnTo>
                <a:lnTo>
                  <a:pt x="5047" y="534"/>
                </a:lnTo>
                <a:lnTo>
                  <a:pt x="5034" y="540"/>
                </a:lnTo>
                <a:lnTo>
                  <a:pt x="5028" y="547"/>
                </a:lnTo>
                <a:lnTo>
                  <a:pt x="5008" y="553"/>
                </a:lnTo>
                <a:lnTo>
                  <a:pt x="5002" y="553"/>
                </a:lnTo>
                <a:lnTo>
                  <a:pt x="4995" y="553"/>
                </a:lnTo>
                <a:lnTo>
                  <a:pt x="4995" y="547"/>
                </a:lnTo>
                <a:lnTo>
                  <a:pt x="5008" y="534"/>
                </a:lnTo>
                <a:lnTo>
                  <a:pt x="4995" y="534"/>
                </a:lnTo>
                <a:lnTo>
                  <a:pt x="4976" y="540"/>
                </a:lnTo>
                <a:lnTo>
                  <a:pt x="4963" y="540"/>
                </a:lnTo>
                <a:lnTo>
                  <a:pt x="4950" y="540"/>
                </a:lnTo>
                <a:lnTo>
                  <a:pt x="4950" y="553"/>
                </a:lnTo>
                <a:lnTo>
                  <a:pt x="4938" y="547"/>
                </a:lnTo>
                <a:lnTo>
                  <a:pt x="4925" y="547"/>
                </a:lnTo>
                <a:lnTo>
                  <a:pt x="4905" y="547"/>
                </a:lnTo>
                <a:lnTo>
                  <a:pt x="4899" y="547"/>
                </a:lnTo>
                <a:lnTo>
                  <a:pt x="4899" y="553"/>
                </a:lnTo>
                <a:lnTo>
                  <a:pt x="4918" y="560"/>
                </a:lnTo>
                <a:lnTo>
                  <a:pt x="4938" y="566"/>
                </a:lnTo>
                <a:lnTo>
                  <a:pt x="4931" y="566"/>
                </a:lnTo>
                <a:lnTo>
                  <a:pt x="4905" y="585"/>
                </a:lnTo>
                <a:lnTo>
                  <a:pt x="4873" y="598"/>
                </a:lnTo>
                <a:lnTo>
                  <a:pt x="4867" y="605"/>
                </a:lnTo>
                <a:lnTo>
                  <a:pt x="4880" y="605"/>
                </a:lnTo>
                <a:lnTo>
                  <a:pt x="4912" y="592"/>
                </a:lnTo>
                <a:lnTo>
                  <a:pt x="4944" y="579"/>
                </a:lnTo>
                <a:lnTo>
                  <a:pt x="4957" y="579"/>
                </a:lnTo>
                <a:lnTo>
                  <a:pt x="4970" y="566"/>
                </a:lnTo>
                <a:lnTo>
                  <a:pt x="4976" y="566"/>
                </a:lnTo>
                <a:lnTo>
                  <a:pt x="4976" y="579"/>
                </a:lnTo>
                <a:lnTo>
                  <a:pt x="4950" y="598"/>
                </a:lnTo>
                <a:lnTo>
                  <a:pt x="4931" y="611"/>
                </a:lnTo>
                <a:lnTo>
                  <a:pt x="4963" y="598"/>
                </a:lnTo>
                <a:lnTo>
                  <a:pt x="4995" y="585"/>
                </a:lnTo>
                <a:lnTo>
                  <a:pt x="5015" y="566"/>
                </a:lnTo>
                <a:lnTo>
                  <a:pt x="5021" y="566"/>
                </a:lnTo>
                <a:lnTo>
                  <a:pt x="5034" y="560"/>
                </a:lnTo>
                <a:lnTo>
                  <a:pt x="5047" y="547"/>
                </a:lnTo>
                <a:lnTo>
                  <a:pt x="5118" y="515"/>
                </a:lnTo>
                <a:lnTo>
                  <a:pt x="5175" y="476"/>
                </a:lnTo>
                <a:lnTo>
                  <a:pt x="5208" y="470"/>
                </a:lnTo>
                <a:lnTo>
                  <a:pt x="5220" y="450"/>
                </a:lnTo>
                <a:lnTo>
                  <a:pt x="5433" y="495"/>
                </a:lnTo>
                <a:lnTo>
                  <a:pt x="4500" y="425"/>
                </a:lnTo>
                <a:lnTo>
                  <a:pt x="4500" y="431"/>
                </a:lnTo>
                <a:lnTo>
                  <a:pt x="4507" y="431"/>
                </a:lnTo>
                <a:lnTo>
                  <a:pt x="4513" y="425"/>
                </a:lnTo>
                <a:lnTo>
                  <a:pt x="4507" y="418"/>
                </a:lnTo>
                <a:lnTo>
                  <a:pt x="4500" y="425"/>
                </a:lnTo>
                <a:lnTo>
                  <a:pt x="5433" y="495"/>
                </a:lnTo>
                <a:lnTo>
                  <a:pt x="5047" y="457"/>
                </a:lnTo>
                <a:lnTo>
                  <a:pt x="5034" y="450"/>
                </a:lnTo>
                <a:lnTo>
                  <a:pt x="5008" y="457"/>
                </a:lnTo>
                <a:lnTo>
                  <a:pt x="5034" y="470"/>
                </a:lnTo>
                <a:lnTo>
                  <a:pt x="5060" y="470"/>
                </a:lnTo>
                <a:lnTo>
                  <a:pt x="5079" y="470"/>
                </a:lnTo>
                <a:lnTo>
                  <a:pt x="5085" y="470"/>
                </a:lnTo>
                <a:lnTo>
                  <a:pt x="5079" y="470"/>
                </a:lnTo>
                <a:lnTo>
                  <a:pt x="5066" y="457"/>
                </a:lnTo>
                <a:lnTo>
                  <a:pt x="5047" y="457"/>
                </a:lnTo>
                <a:lnTo>
                  <a:pt x="5433" y="495"/>
                </a:lnTo>
                <a:lnTo>
                  <a:pt x="4848" y="470"/>
                </a:lnTo>
                <a:lnTo>
                  <a:pt x="4841" y="476"/>
                </a:lnTo>
                <a:lnTo>
                  <a:pt x="4867" y="476"/>
                </a:lnTo>
                <a:lnTo>
                  <a:pt x="4860" y="470"/>
                </a:lnTo>
                <a:lnTo>
                  <a:pt x="4848" y="470"/>
                </a:lnTo>
                <a:lnTo>
                  <a:pt x="5433" y="495"/>
                </a:lnTo>
                <a:lnTo>
                  <a:pt x="3581" y="592"/>
                </a:lnTo>
                <a:lnTo>
                  <a:pt x="3517" y="579"/>
                </a:lnTo>
                <a:lnTo>
                  <a:pt x="3459" y="566"/>
                </a:lnTo>
                <a:lnTo>
                  <a:pt x="3420" y="560"/>
                </a:lnTo>
                <a:lnTo>
                  <a:pt x="3375" y="553"/>
                </a:lnTo>
                <a:lnTo>
                  <a:pt x="3305" y="547"/>
                </a:lnTo>
                <a:lnTo>
                  <a:pt x="3260" y="540"/>
                </a:lnTo>
                <a:lnTo>
                  <a:pt x="3234" y="534"/>
                </a:lnTo>
                <a:lnTo>
                  <a:pt x="3221" y="534"/>
                </a:lnTo>
                <a:lnTo>
                  <a:pt x="3202" y="534"/>
                </a:lnTo>
                <a:lnTo>
                  <a:pt x="3170" y="528"/>
                </a:lnTo>
                <a:lnTo>
                  <a:pt x="3086" y="521"/>
                </a:lnTo>
                <a:lnTo>
                  <a:pt x="3073" y="521"/>
                </a:lnTo>
                <a:lnTo>
                  <a:pt x="3067" y="521"/>
                </a:lnTo>
                <a:lnTo>
                  <a:pt x="3041" y="515"/>
                </a:lnTo>
                <a:lnTo>
                  <a:pt x="2970" y="515"/>
                </a:lnTo>
                <a:lnTo>
                  <a:pt x="2945" y="515"/>
                </a:lnTo>
                <a:lnTo>
                  <a:pt x="2919" y="508"/>
                </a:lnTo>
                <a:lnTo>
                  <a:pt x="2919" y="515"/>
                </a:lnTo>
                <a:lnTo>
                  <a:pt x="2919" y="521"/>
                </a:lnTo>
                <a:lnTo>
                  <a:pt x="2938" y="521"/>
                </a:lnTo>
                <a:lnTo>
                  <a:pt x="2964" y="521"/>
                </a:lnTo>
                <a:lnTo>
                  <a:pt x="2983" y="521"/>
                </a:lnTo>
                <a:lnTo>
                  <a:pt x="2990" y="528"/>
                </a:lnTo>
                <a:lnTo>
                  <a:pt x="2983" y="547"/>
                </a:lnTo>
                <a:lnTo>
                  <a:pt x="2977" y="553"/>
                </a:lnTo>
                <a:lnTo>
                  <a:pt x="3003" y="553"/>
                </a:lnTo>
                <a:lnTo>
                  <a:pt x="3022" y="547"/>
                </a:lnTo>
                <a:lnTo>
                  <a:pt x="3041" y="553"/>
                </a:lnTo>
                <a:lnTo>
                  <a:pt x="3060" y="553"/>
                </a:lnTo>
                <a:lnTo>
                  <a:pt x="3067" y="553"/>
                </a:lnTo>
                <a:lnTo>
                  <a:pt x="3067" y="560"/>
                </a:lnTo>
                <a:lnTo>
                  <a:pt x="3067" y="566"/>
                </a:lnTo>
                <a:lnTo>
                  <a:pt x="3073" y="566"/>
                </a:lnTo>
                <a:lnTo>
                  <a:pt x="3093" y="560"/>
                </a:lnTo>
                <a:lnTo>
                  <a:pt x="3112" y="566"/>
                </a:lnTo>
                <a:lnTo>
                  <a:pt x="3144" y="566"/>
                </a:lnTo>
                <a:lnTo>
                  <a:pt x="3163" y="585"/>
                </a:lnTo>
                <a:lnTo>
                  <a:pt x="3189" y="592"/>
                </a:lnTo>
                <a:lnTo>
                  <a:pt x="3183" y="585"/>
                </a:lnTo>
                <a:lnTo>
                  <a:pt x="3170" y="566"/>
                </a:lnTo>
                <a:lnTo>
                  <a:pt x="3163" y="566"/>
                </a:lnTo>
                <a:lnTo>
                  <a:pt x="3150" y="553"/>
                </a:lnTo>
                <a:lnTo>
                  <a:pt x="3157" y="553"/>
                </a:lnTo>
                <a:lnTo>
                  <a:pt x="3176" y="553"/>
                </a:lnTo>
                <a:lnTo>
                  <a:pt x="3183" y="553"/>
                </a:lnTo>
                <a:lnTo>
                  <a:pt x="3195" y="560"/>
                </a:lnTo>
                <a:lnTo>
                  <a:pt x="3221" y="579"/>
                </a:lnTo>
                <a:lnTo>
                  <a:pt x="3234" y="585"/>
                </a:lnTo>
                <a:lnTo>
                  <a:pt x="3221" y="566"/>
                </a:lnTo>
                <a:lnTo>
                  <a:pt x="3228" y="560"/>
                </a:lnTo>
                <a:lnTo>
                  <a:pt x="3247" y="560"/>
                </a:lnTo>
                <a:lnTo>
                  <a:pt x="3266" y="585"/>
                </a:lnTo>
                <a:lnTo>
                  <a:pt x="3279" y="598"/>
                </a:lnTo>
                <a:lnTo>
                  <a:pt x="3285" y="598"/>
                </a:lnTo>
                <a:lnTo>
                  <a:pt x="3279" y="579"/>
                </a:lnTo>
                <a:lnTo>
                  <a:pt x="3279" y="566"/>
                </a:lnTo>
                <a:lnTo>
                  <a:pt x="3279" y="560"/>
                </a:lnTo>
                <a:lnTo>
                  <a:pt x="3292" y="579"/>
                </a:lnTo>
                <a:lnTo>
                  <a:pt x="3292" y="585"/>
                </a:lnTo>
                <a:lnTo>
                  <a:pt x="3298" y="592"/>
                </a:lnTo>
                <a:lnTo>
                  <a:pt x="3305" y="598"/>
                </a:lnTo>
                <a:lnTo>
                  <a:pt x="3305" y="605"/>
                </a:lnTo>
                <a:lnTo>
                  <a:pt x="3324" y="598"/>
                </a:lnTo>
                <a:lnTo>
                  <a:pt x="3350" y="611"/>
                </a:lnTo>
                <a:lnTo>
                  <a:pt x="3356" y="611"/>
                </a:lnTo>
                <a:lnTo>
                  <a:pt x="3363" y="618"/>
                </a:lnTo>
                <a:lnTo>
                  <a:pt x="3375" y="618"/>
                </a:lnTo>
                <a:lnTo>
                  <a:pt x="3375" y="611"/>
                </a:lnTo>
                <a:lnTo>
                  <a:pt x="3382" y="605"/>
                </a:lnTo>
                <a:lnTo>
                  <a:pt x="3388" y="611"/>
                </a:lnTo>
                <a:lnTo>
                  <a:pt x="3401" y="618"/>
                </a:lnTo>
                <a:lnTo>
                  <a:pt x="3414" y="618"/>
                </a:lnTo>
                <a:lnTo>
                  <a:pt x="3401" y="611"/>
                </a:lnTo>
                <a:lnTo>
                  <a:pt x="3388" y="598"/>
                </a:lnTo>
                <a:lnTo>
                  <a:pt x="3382" y="585"/>
                </a:lnTo>
                <a:lnTo>
                  <a:pt x="3401" y="598"/>
                </a:lnTo>
                <a:lnTo>
                  <a:pt x="3420" y="605"/>
                </a:lnTo>
                <a:lnTo>
                  <a:pt x="3453" y="618"/>
                </a:lnTo>
                <a:lnTo>
                  <a:pt x="3408" y="592"/>
                </a:lnTo>
                <a:lnTo>
                  <a:pt x="3401" y="585"/>
                </a:lnTo>
                <a:lnTo>
                  <a:pt x="3401" y="579"/>
                </a:lnTo>
                <a:lnTo>
                  <a:pt x="3414" y="579"/>
                </a:lnTo>
                <a:lnTo>
                  <a:pt x="3433" y="579"/>
                </a:lnTo>
                <a:lnTo>
                  <a:pt x="3498" y="585"/>
                </a:lnTo>
                <a:lnTo>
                  <a:pt x="3562" y="598"/>
                </a:lnTo>
                <a:lnTo>
                  <a:pt x="3588" y="598"/>
                </a:lnTo>
                <a:lnTo>
                  <a:pt x="3613" y="611"/>
                </a:lnTo>
                <a:lnTo>
                  <a:pt x="3626" y="618"/>
                </a:lnTo>
                <a:lnTo>
                  <a:pt x="3684" y="618"/>
                </a:lnTo>
                <a:lnTo>
                  <a:pt x="3639" y="605"/>
                </a:lnTo>
                <a:lnTo>
                  <a:pt x="3607" y="592"/>
                </a:lnTo>
                <a:lnTo>
                  <a:pt x="3581" y="592"/>
                </a:lnTo>
                <a:lnTo>
                  <a:pt x="5433" y="495"/>
                </a:lnTo>
                <a:lnTo>
                  <a:pt x="3003" y="534"/>
                </a:lnTo>
                <a:lnTo>
                  <a:pt x="3003" y="528"/>
                </a:lnTo>
                <a:lnTo>
                  <a:pt x="3022" y="528"/>
                </a:lnTo>
                <a:lnTo>
                  <a:pt x="3009" y="534"/>
                </a:lnTo>
                <a:lnTo>
                  <a:pt x="3003" y="534"/>
                </a:lnTo>
                <a:lnTo>
                  <a:pt x="5433" y="495"/>
                </a:lnTo>
                <a:lnTo>
                  <a:pt x="3022" y="521"/>
                </a:lnTo>
                <a:lnTo>
                  <a:pt x="3022" y="515"/>
                </a:lnTo>
                <a:lnTo>
                  <a:pt x="3028" y="515"/>
                </a:lnTo>
                <a:lnTo>
                  <a:pt x="3048" y="521"/>
                </a:lnTo>
                <a:lnTo>
                  <a:pt x="3041" y="528"/>
                </a:lnTo>
                <a:lnTo>
                  <a:pt x="3028" y="528"/>
                </a:lnTo>
                <a:lnTo>
                  <a:pt x="3022" y="528"/>
                </a:lnTo>
                <a:lnTo>
                  <a:pt x="3022" y="521"/>
                </a:lnTo>
                <a:lnTo>
                  <a:pt x="5433" y="495"/>
                </a:lnTo>
                <a:lnTo>
                  <a:pt x="3054" y="521"/>
                </a:lnTo>
                <a:lnTo>
                  <a:pt x="3060" y="521"/>
                </a:lnTo>
                <a:lnTo>
                  <a:pt x="3073" y="534"/>
                </a:lnTo>
                <a:lnTo>
                  <a:pt x="3067" y="534"/>
                </a:lnTo>
                <a:lnTo>
                  <a:pt x="3054" y="521"/>
                </a:lnTo>
                <a:lnTo>
                  <a:pt x="5433" y="495"/>
                </a:lnTo>
                <a:lnTo>
                  <a:pt x="3356" y="585"/>
                </a:lnTo>
                <a:lnTo>
                  <a:pt x="3337" y="579"/>
                </a:lnTo>
                <a:lnTo>
                  <a:pt x="3330" y="566"/>
                </a:lnTo>
                <a:lnTo>
                  <a:pt x="3330" y="560"/>
                </a:lnTo>
                <a:lnTo>
                  <a:pt x="3337" y="560"/>
                </a:lnTo>
                <a:lnTo>
                  <a:pt x="3350" y="560"/>
                </a:lnTo>
                <a:lnTo>
                  <a:pt x="3363" y="566"/>
                </a:lnTo>
                <a:lnTo>
                  <a:pt x="3369" y="579"/>
                </a:lnTo>
                <a:lnTo>
                  <a:pt x="3363" y="585"/>
                </a:lnTo>
                <a:lnTo>
                  <a:pt x="3356" y="585"/>
                </a:lnTo>
                <a:lnTo>
                  <a:pt x="5433" y="495"/>
                </a:lnTo>
                <a:lnTo>
                  <a:pt x="4520" y="431"/>
                </a:lnTo>
                <a:lnTo>
                  <a:pt x="4526" y="438"/>
                </a:lnTo>
                <a:lnTo>
                  <a:pt x="4526" y="431"/>
                </a:lnTo>
                <a:lnTo>
                  <a:pt x="4520" y="431"/>
                </a:lnTo>
                <a:lnTo>
                  <a:pt x="5433" y="495"/>
                </a:lnTo>
                <a:lnTo>
                  <a:pt x="4860" y="553"/>
                </a:lnTo>
                <a:lnTo>
                  <a:pt x="4835" y="553"/>
                </a:lnTo>
                <a:lnTo>
                  <a:pt x="4822" y="560"/>
                </a:lnTo>
                <a:lnTo>
                  <a:pt x="4796" y="560"/>
                </a:lnTo>
                <a:lnTo>
                  <a:pt x="4777" y="566"/>
                </a:lnTo>
                <a:lnTo>
                  <a:pt x="4770" y="579"/>
                </a:lnTo>
                <a:lnTo>
                  <a:pt x="4764" y="579"/>
                </a:lnTo>
                <a:lnTo>
                  <a:pt x="4770" y="585"/>
                </a:lnTo>
                <a:lnTo>
                  <a:pt x="4790" y="579"/>
                </a:lnTo>
                <a:lnTo>
                  <a:pt x="4803" y="585"/>
                </a:lnTo>
                <a:lnTo>
                  <a:pt x="4809" y="585"/>
                </a:lnTo>
                <a:lnTo>
                  <a:pt x="4815" y="579"/>
                </a:lnTo>
                <a:lnTo>
                  <a:pt x="4815" y="566"/>
                </a:lnTo>
                <a:lnTo>
                  <a:pt x="4822" y="566"/>
                </a:lnTo>
                <a:lnTo>
                  <a:pt x="4835" y="579"/>
                </a:lnTo>
                <a:lnTo>
                  <a:pt x="4848" y="566"/>
                </a:lnTo>
                <a:lnTo>
                  <a:pt x="4873" y="553"/>
                </a:lnTo>
                <a:lnTo>
                  <a:pt x="4880" y="547"/>
                </a:lnTo>
                <a:lnTo>
                  <a:pt x="4873" y="547"/>
                </a:lnTo>
                <a:lnTo>
                  <a:pt x="4860" y="553"/>
                </a:lnTo>
                <a:lnTo>
                  <a:pt x="5433" y="495"/>
                </a:lnTo>
                <a:lnTo>
                  <a:pt x="5259" y="457"/>
                </a:lnTo>
                <a:lnTo>
                  <a:pt x="5240" y="450"/>
                </a:lnTo>
                <a:lnTo>
                  <a:pt x="5233" y="450"/>
                </a:lnTo>
                <a:lnTo>
                  <a:pt x="5233" y="457"/>
                </a:lnTo>
                <a:lnTo>
                  <a:pt x="5253" y="470"/>
                </a:lnTo>
                <a:lnTo>
                  <a:pt x="5272" y="457"/>
                </a:lnTo>
                <a:lnTo>
                  <a:pt x="5285" y="450"/>
                </a:lnTo>
                <a:lnTo>
                  <a:pt x="5278" y="444"/>
                </a:lnTo>
                <a:lnTo>
                  <a:pt x="5265" y="450"/>
                </a:lnTo>
                <a:lnTo>
                  <a:pt x="5259" y="457"/>
                </a:lnTo>
                <a:lnTo>
                  <a:pt x="5433" y="495"/>
                </a:lnTo>
                <a:lnTo>
                  <a:pt x="4938" y="270"/>
                </a:lnTo>
                <a:lnTo>
                  <a:pt x="4944" y="270"/>
                </a:lnTo>
                <a:lnTo>
                  <a:pt x="4944" y="264"/>
                </a:lnTo>
                <a:lnTo>
                  <a:pt x="4938" y="251"/>
                </a:lnTo>
                <a:lnTo>
                  <a:pt x="4925" y="251"/>
                </a:lnTo>
                <a:lnTo>
                  <a:pt x="4912" y="264"/>
                </a:lnTo>
                <a:lnTo>
                  <a:pt x="4912" y="270"/>
                </a:lnTo>
                <a:lnTo>
                  <a:pt x="4918" y="270"/>
                </a:lnTo>
                <a:lnTo>
                  <a:pt x="4938" y="270"/>
                </a:lnTo>
                <a:lnTo>
                  <a:pt x="5433" y="495"/>
                </a:lnTo>
                <a:lnTo>
                  <a:pt x="3228" y="418"/>
                </a:lnTo>
                <a:lnTo>
                  <a:pt x="3253" y="418"/>
                </a:lnTo>
                <a:lnTo>
                  <a:pt x="3260" y="418"/>
                </a:lnTo>
                <a:lnTo>
                  <a:pt x="3266" y="405"/>
                </a:lnTo>
                <a:lnTo>
                  <a:pt x="3273" y="405"/>
                </a:lnTo>
                <a:lnTo>
                  <a:pt x="3285" y="393"/>
                </a:lnTo>
                <a:lnTo>
                  <a:pt x="3279" y="393"/>
                </a:lnTo>
                <a:lnTo>
                  <a:pt x="3260" y="399"/>
                </a:lnTo>
                <a:lnTo>
                  <a:pt x="3247" y="405"/>
                </a:lnTo>
                <a:lnTo>
                  <a:pt x="3221" y="405"/>
                </a:lnTo>
                <a:lnTo>
                  <a:pt x="3202" y="405"/>
                </a:lnTo>
                <a:lnTo>
                  <a:pt x="3189" y="412"/>
                </a:lnTo>
                <a:lnTo>
                  <a:pt x="3176" y="425"/>
                </a:lnTo>
                <a:lnTo>
                  <a:pt x="3118" y="444"/>
                </a:lnTo>
                <a:lnTo>
                  <a:pt x="3086" y="457"/>
                </a:lnTo>
                <a:lnTo>
                  <a:pt x="3067" y="476"/>
                </a:lnTo>
                <a:lnTo>
                  <a:pt x="3073" y="476"/>
                </a:lnTo>
                <a:lnTo>
                  <a:pt x="3080" y="470"/>
                </a:lnTo>
                <a:lnTo>
                  <a:pt x="3105" y="450"/>
                </a:lnTo>
                <a:lnTo>
                  <a:pt x="3170" y="431"/>
                </a:lnTo>
                <a:lnTo>
                  <a:pt x="3195" y="425"/>
                </a:lnTo>
                <a:lnTo>
                  <a:pt x="3189" y="431"/>
                </a:lnTo>
                <a:lnTo>
                  <a:pt x="3208" y="438"/>
                </a:lnTo>
                <a:lnTo>
                  <a:pt x="3221" y="444"/>
                </a:lnTo>
                <a:lnTo>
                  <a:pt x="3228" y="444"/>
                </a:lnTo>
                <a:lnTo>
                  <a:pt x="3228" y="438"/>
                </a:lnTo>
                <a:lnTo>
                  <a:pt x="3215" y="431"/>
                </a:lnTo>
                <a:lnTo>
                  <a:pt x="3208" y="431"/>
                </a:lnTo>
                <a:lnTo>
                  <a:pt x="3208" y="418"/>
                </a:lnTo>
                <a:lnTo>
                  <a:pt x="3215" y="418"/>
                </a:lnTo>
                <a:lnTo>
                  <a:pt x="3228" y="418"/>
                </a:lnTo>
                <a:lnTo>
                  <a:pt x="5433" y="495"/>
                </a:lnTo>
                <a:lnTo>
                  <a:pt x="2983" y="502"/>
                </a:lnTo>
                <a:lnTo>
                  <a:pt x="2990" y="508"/>
                </a:lnTo>
                <a:lnTo>
                  <a:pt x="2996" y="502"/>
                </a:lnTo>
                <a:lnTo>
                  <a:pt x="2990" y="502"/>
                </a:lnTo>
                <a:lnTo>
                  <a:pt x="2983" y="502"/>
                </a:lnTo>
                <a:lnTo>
                  <a:pt x="5433" y="495"/>
                </a:lnTo>
                <a:lnTo>
                  <a:pt x="3009" y="502"/>
                </a:lnTo>
                <a:lnTo>
                  <a:pt x="3015" y="508"/>
                </a:lnTo>
                <a:lnTo>
                  <a:pt x="3022" y="502"/>
                </a:lnTo>
                <a:lnTo>
                  <a:pt x="3009" y="502"/>
                </a:lnTo>
                <a:lnTo>
                  <a:pt x="3003" y="502"/>
                </a:lnTo>
                <a:lnTo>
                  <a:pt x="3009" y="502"/>
                </a:lnTo>
                <a:lnTo>
                  <a:pt x="5433" y="495"/>
                </a:lnTo>
                <a:lnTo>
                  <a:pt x="3073" y="418"/>
                </a:lnTo>
                <a:lnTo>
                  <a:pt x="3086" y="412"/>
                </a:lnTo>
                <a:lnTo>
                  <a:pt x="3105" y="412"/>
                </a:lnTo>
                <a:lnTo>
                  <a:pt x="3118" y="412"/>
                </a:lnTo>
                <a:lnTo>
                  <a:pt x="3157" y="412"/>
                </a:lnTo>
                <a:lnTo>
                  <a:pt x="3170" y="412"/>
                </a:lnTo>
                <a:lnTo>
                  <a:pt x="3170" y="405"/>
                </a:lnTo>
                <a:lnTo>
                  <a:pt x="3163" y="405"/>
                </a:lnTo>
                <a:lnTo>
                  <a:pt x="3131" y="405"/>
                </a:lnTo>
                <a:lnTo>
                  <a:pt x="3125" y="405"/>
                </a:lnTo>
                <a:lnTo>
                  <a:pt x="3118" y="399"/>
                </a:lnTo>
                <a:lnTo>
                  <a:pt x="3125" y="399"/>
                </a:lnTo>
                <a:lnTo>
                  <a:pt x="3125" y="393"/>
                </a:lnTo>
                <a:lnTo>
                  <a:pt x="3105" y="399"/>
                </a:lnTo>
                <a:lnTo>
                  <a:pt x="3093" y="399"/>
                </a:lnTo>
                <a:lnTo>
                  <a:pt x="3073" y="405"/>
                </a:lnTo>
                <a:lnTo>
                  <a:pt x="3048" y="405"/>
                </a:lnTo>
                <a:lnTo>
                  <a:pt x="3022" y="412"/>
                </a:lnTo>
                <a:lnTo>
                  <a:pt x="3028" y="418"/>
                </a:lnTo>
                <a:lnTo>
                  <a:pt x="3048" y="412"/>
                </a:lnTo>
                <a:lnTo>
                  <a:pt x="3060" y="412"/>
                </a:lnTo>
                <a:lnTo>
                  <a:pt x="3067" y="412"/>
                </a:lnTo>
                <a:lnTo>
                  <a:pt x="3028" y="425"/>
                </a:lnTo>
                <a:lnTo>
                  <a:pt x="2996" y="444"/>
                </a:lnTo>
                <a:lnTo>
                  <a:pt x="2958" y="457"/>
                </a:lnTo>
                <a:lnTo>
                  <a:pt x="2945" y="476"/>
                </a:lnTo>
                <a:lnTo>
                  <a:pt x="2938" y="476"/>
                </a:lnTo>
                <a:lnTo>
                  <a:pt x="2945" y="476"/>
                </a:lnTo>
                <a:lnTo>
                  <a:pt x="2958" y="476"/>
                </a:lnTo>
                <a:lnTo>
                  <a:pt x="2958" y="470"/>
                </a:lnTo>
                <a:lnTo>
                  <a:pt x="2977" y="457"/>
                </a:lnTo>
                <a:lnTo>
                  <a:pt x="3022" y="444"/>
                </a:lnTo>
                <a:lnTo>
                  <a:pt x="3060" y="425"/>
                </a:lnTo>
                <a:lnTo>
                  <a:pt x="3073" y="418"/>
                </a:lnTo>
                <a:lnTo>
                  <a:pt x="5433" y="495"/>
                </a:lnTo>
                <a:lnTo>
                  <a:pt x="3003" y="405"/>
                </a:lnTo>
                <a:lnTo>
                  <a:pt x="2996" y="405"/>
                </a:lnTo>
                <a:lnTo>
                  <a:pt x="2990" y="405"/>
                </a:lnTo>
                <a:lnTo>
                  <a:pt x="2983" y="405"/>
                </a:lnTo>
                <a:lnTo>
                  <a:pt x="2990" y="412"/>
                </a:lnTo>
                <a:lnTo>
                  <a:pt x="2996" y="412"/>
                </a:lnTo>
                <a:lnTo>
                  <a:pt x="3003" y="405"/>
                </a:lnTo>
                <a:lnTo>
                  <a:pt x="5433" y="495"/>
                </a:lnTo>
                <a:lnTo>
                  <a:pt x="4648" y="450"/>
                </a:lnTo>
                <a:lnTo>
                  <a:pt x="4635" y="444"/>
                </a:lnTo>
                <a:lnTo>
                  <a:pt x="4623" y="444"/>
                </a:lnTo>
                <a:lnTo>
                  <a:pt x="4629" y="450"/>
                </a:lnTo>
                <a:lnTo>
                  <a:pt x="4635" y="457"/>
                </a:lnTo>
                <a:lnTo>
                  <a:pt x="4642" y="457"/>
                </a:lnTo>
                <a:lnTo>
                  <a:pt x="4648" y="470"/>
                </a:lnTo>
                <a:lnTo>
                  <a:pt x="4655" y="470"/>
                </a:lnTo>
                <a:lnTo>
                  <a:pt x="4661" y="457"/>
                </a:lnTo>
                <a:lnTo>
                  <a:pt x="4655" y="450"/>
                </a:lnTo>
                <a:lnTo>
                  <a:pt x="4648" y="450"/>
                </a:lnTo>
                <a:lnTo>
                  <a:pt x="5433" y="495"/>
                </a:lnTo>
                <a:lnTo>
                  <a:pt x="4603" y="444"/>
                </a:lnTo>
                <a:lnTo>
                  <a:pt x="4603" y="450"/>
                </a:lnTo>
                <a:lnTo>
                  <a:pt x="4610" y="450"/>
                </a:lnTo>
                <a:lnTo>
                  <a:pt x="4610" y="444"/>
                </a:lnTo>
                <a:lnTo>
                  <a:pt x="4603" y="444"/>
                </a:lnTo>
                <a:lnTo>
                  <a:pt x="5433" y="495"/>
                </a:lnTo>
                <a:lnTo>
                  <a:pt x="4719" y="290"/>
                </a:lnTo>
                <a:lnTo>
                  <a:pt x="4642" y="296"/>
                </a:lnTo>
                <a:lnTo>
                  <a:pt x="4603" y="309"/>
                </a:lnTo>
                <a:lnTo>
                  <a:pt x="4597" y="309"/>
                </a:lnTo>
                <a:lnTo>
                  <a:pt x="4584" y="315"/>
                </a:lnTo>
                <a:lnTo>
                  <a:pt x="4558" y="315"/>
                </a:lnTo>
                <a:lnTo>
                  <a:pt x="4533" y="328"/>
                </a:lnTo>
                <a:lnTo>
                  <a:pt x="4513" y="341"/>
                </a:lnTo>
                <a:lnTo>
                  <a:pt x="4507" y="341"/>
                </a:lnTo>
                <a:lnTo>
                  <a:pt x="4488" y="328"/>
                </a:lnTo>
                <a:lnTo>
                  <a:pt x="4481" y="328"/>
                </a:lnTo>
                <a:lnTo>
                  <a:pt x="4468" y="328"/>
                </a:lnTo>
                <a:lnTo>
                  <a:pt x="4462" y="335"/>
                </a:lnTo>
                <a:lnTo>
                  <a:pt x="4494" y="348"/>
                </a:lnTo>
                <a:lnTo>
                  <a:pt x="4571" y="373"/>
                </a:lnTo>
                <a:lnTo>
                  <a:pt x="4610" y="373"/>
                </a:lnTo>
                <a:lnTo>
                  <a:pt x="4635" y="380"/>
                </a:lnTo>
                <a:lnTo>
                  <a:pt x="4661" y="373"/>
                </a:lnTo>
                <a:lnTo>
                  <a:pt x="4597" y="367"/>
                </a:lnTo>
                <a:lnTo>
                  <a:pt x="4533" y="341"/>
                </a:lnTo>
                <a:lnTo>
                  <a:pt x="4623" y="309"/>
                </a:lnTo>
                <a:lnTo>
                  <a:pt x="4706" y="296"/>
                </a:lnTo>
                <a:lnTo>
                  <a:pt x="4777" y="290"/>
                </a:lnTo>
                <a:lnTo>
                  <a:pt x="4719" y="290"/>
                </a:lnTo>
                <a:lnTo>
                  <a:pt x="5433" y="495"/>
                </a:lnTo>
                <a:lnTo>
                  <a:pt x="4584" y="444"/>
                </a:lnTo>
                <a:lnTo>
                  <a:pt x="4590" y="450"/>
                </a:lnTo>
                <a:lnTo>
                  <a:pt x="4590" y="444"/>
                </a:lnTo>
                <a:lnTo>
                  <a:pt x="4584" y="444"/>
                </a:lnTo>
                <a:lnTo>
                  <a:pt x="5433" y="495"/>
                </a:lnTo>
                <a:lnTo>
                  <a:pt x="2733" y="534"/>
                </a:lnTo>
                <a:lnTo>
                  <a:pt x="2713" y="534"/>
                </a:lnTo>
                <a:lnTo>
                  <a:pt x="2707" y="534"/>
                </a:lnTo>
                <a:lnTo>
                  <a:pt x="2694" y="547"/>
                </a:lnTo>
                <a:lnTo>
                  <a:pt x="2694" y="553"/>
                </a:lnTo>
                <a:lnTo>
                  <a:pt x="2700" y="547"/>
                </a:lnTo>
                <a:lnTo>
                  <a:pt x="2707" y="540"/>
                </a:lnTo>
                <a:lnTo>
                  <a:pt x="2713" y="540"/>
                </a:lnTo>
                <a:lnTo>
                  <a:pt x="2726" y="534"/>
                </a:lnTo>
                <a:lnTo>
                  <a:pt x="2733" y="534"/>
                </a:lnTo>
                <a:lnTo>
                  <a:pt x="5433" y="495"/>
                </a:lnTo>
                <a:lnTo>
                  <a:pt x="3877" y="238"/>
                </a:lnTo>
                <a:lnTo>
                  <a:pt x="3877" y="232"/>
                </a:lnTo>
                <a:lnTo>
                  <a:pt x="3870" y="232"/>
                </a:lnTo>
                <a:lnTo>
                  <a:pt x="3877" y="238"/>
                </a:lnTo>
                <a:lnTo>
                  <a:pt x="5433" y="495"/>
                </a:lnTo>
                <a:lnTo>
                  <a:pt x="1055" y="103"/>
                </a:lnTo>
                <a:lnTo>
                  <a:pt x="1048" y="116"/>
                </a:lnTo>
                <a:lnTo>
                  <a:pt x="1048" y="123"/>
                </a:lnTo>
                <a:lnTo>
                  <a:pt x="1048" y="129"/>
                </a:lnTo>
                <a:lnTo>
                  <a:pt x="1055" y="116"/>
                </a:lnTo>
                <a:lnTo>
                  <a:pt x="1055" y="103"/>
                </a:lnTo>
                <a:lnTo>
                  <a:pt x="5433" y="495"/>
                </a:lnTo>
                <a:lnTo>
                  <a:pt x="1415" y="502"/>
                </a:lnTo>
                <a:lnTo>
                  <a:pt x="1434" y="508"/>
                </a:lnTo>
                <a:lnTo>
                  <a:pt x="1440" y="502"/>
                </a:lnTo>
                <a:lnTo>
                  <a:pt x="1428" y="495"/>
                </a:lnTo>
                <a:lnTo>
                  <a:pt x="1408" y="489"/>
                </a:lnTo>
                <a:lnTo>
                  <a:pt x="1395" y="489"/>
                </a:lnTo>
                <a:lnTo>
                  <a:pt x="1402" y="495"/>
                </a:lnTo>
                <a:lnTo>
                  <a:pt x="1415" y="502"/>
                </a:lnTo>
                <a:lnTo>
                  <a:pt x="5433" y="495"/>
                </a:lnTo>
                <a:lnTo>
                  <a:pt x="1023" y="116"/>
                </a:lnTo>
                <a:lnTo>
                  <a:pt x="1035" y="123"/>
                </a:lnTo>
                <a:lnTo>
                  <a:pt x="1042" y="123"/>
                </a:lnTo>
                <a:lnTo>
                  <a:pt x="1042" y="116"/>
                </a:lnTo>
                <a:lnTo>
                  <a:pt x="1035" y="110"/>
                </a:lnTo>
                <a:lnTo>
                  <a:pt x="1023" y="110"/>
                </a:lnTo>
                <a:lnTo>
                  <a:pt x="1023" y="116"/>
                </a:lnTo>
                <a:lnTo>
                  <a:pt x="5433" y="495"/>
                </a:lnTo>
                <a:lnTo>
                  <a:pt x="1440" y="33"/>
                </a:lnTo>
                <a:lnTo>
                  <a:pt x="1428" y="26"/>
                </a:lnTo>
                <a:lnTo>
                  <a:pt x="1415" y="20"/>
                </a:lnTo>
                <a:lnTo>
                  <a:pt x="1415" y="26"/>
                </a:lnTo>
                <a:lnTo>
                  <a:pt x="1428" y="39"/>
                </a:lnTo>
                <a:lnTo>
                  <a:pt x="1440" y="33"/>
                </a:lnTo>
                <a:lnTo>
                  <a:pt x="5433" y="495"/>
                </a:lnTo>
                <a:lnTo>
                  <a:pt x="785" y="65"/>
                </a:lnTo>
                <a:lnTo>
                  <a:pt x="785" y="71"/>
                </a:lnTo>
                <a:lnTo>
                  <a:pt x="798" y="65"/>
                </a:lnTo>
                <a:lnTo>
                  <a:pt x="791" y="65"/>
                </a:lnTo>
                <a:lnTo>
                  <a:pt x="785" y="65"/>
                </a:lnTo>
                <a:lnTo>
                  <a:pt x="5433" y="495"/>
                </a:lnTo>
                <a:lnTo>
                  <a:pt x="823" y="71"/>
                </a:lnTo>
                <a:lnTo>
                  <a:pt x="817" y="71"/>
                </a:lnTo>
                <a:lnTo>
                  <a:pt x="830" y="78"/>
                </a:lnTo>
                <a:lnTo>
                  <a:pt x="830" y="71"/>
                </a:lnTo>
                <a:lnTo>
                  <a:pt x="823" y="71"/>
                </a:lnTo>
                <a:lnTo>
                  <a:pt x="5433" y="495"/>
                </a:lnTo>
                <a:lnTo>
                  <a:pt x="1537" y="412"/>
                </a:lnTo>
                <a:lnTo>
                  <a:pt x="1537" y="405"/>
                </a:lnTo>
                <a:lnTo>
                  <a:pt x="1530" y="399"/>
                </a:lnTo>
                <a:lnTo>
                  <a:pt x="1524" y="399"/>
                </a:lnTo>
                <a:lnTo>
                  <a:pt x="1524" y="405"/>
                </a:lnTo>
                <a:lnTo>
                  <a:pt x="1530" y="412"/>
                </a:lnTo>
                <a:lnTo>
                  <a:pt x="1537" y="412"/>
                </a:lnTo>
                <a:lnTo>
                  <a:pt x="5433" y="495"/>
                </a:lnTo>
                <a:lnTo>
                  <a:pt x="1511" y="65"/>
                </a:lnTo>
                <a:lnTo>
                  <a:pt x="1505" y="65"/>
                </a:lnTo>
                <a:lnTo>
                  <a:pt x="1498" y="65"/>
                </a:lnTo>
                <a:lnTo>
                  <a:pt x="1505" y="65"/>
                </a:lnTo>
                <a:lnTo>
                  <a:pt x="1511" y="65"/>
                </a:lnTo>
                <a:lnTo>
                  <a:pt x="5433" y="495"/>
                </a:lnTo>
                <a:lnTo>
                  <a:pt x="1087" y="123"/>
                </a:lnTo>
                <a:lnTo>
                  <a:pt x="1093" y="123"/>
                </a:lnTo>
                <a:lnTo>
                  <a:pt x="1100" y="116"/>
                </a:lnTo>
                <a:lnTo>
                  <a:pt x="1087" y="116"/>
                </a:lnTo>
                <a:lnTo>
                  <a:pt x="1087" y="123"/>
                </a:lnTo>
                <a:lnTo>
                  <a:pt x="5433" y="495"/>
                </a:lnTo>
                <a:lnTo>
                  <a:pt x="1350" y="303"/>
                </a:lnTo>
                <a:lnTo>
                  <a:pt x="1286" y="290"/>
                </a:lnTo>
                <a:lnTo>
                  <a:pt x="1260" y="290"/>
                </a:lnTo>
                <a:lnTo>
                  <a:pt x="1241" y="290"/>
                </a:lnTo>
                <a:lnTo>
                  <a:pt x="1228" y="283"/>
                </a:lnTo>
                <a:lnTo>
                  <a:pt x="1222" y="283"/>
                </a:lnTo>
                <a:lnTo>
                  <a:pt x="1209" y="290"/>
                </a:lnTo>
                <a:lnTo>
                  <a:pt x="1183" y="290"/>
                </a:lnTo>
                <a:lnTo>
                  <a:pt x="1183" y="296"/>
                </a:lnTo>
                <a:lnTo>
                  <a:pt x="1203" y="296"/>
                </a:lnTo>
                <a:lnTo>
                  <a:pt x="1312" y="309"/>
                </a:lnTo>
                <a:lnTo>
                  <a:pt x="1363" y="309"/>
                </a:lnTo>
                <a:lnTo>
                  <a:pt x="1395" y="309"/>
                </a:lnTo>
                <a:lnTo>
                  <a:pt x="1395" y="309"/>
                </a:lnTo>
                <a:lnTo>
                  <a:pt x="1370" y="309"/>
                </a:lnTo>
                <a:lnTo>
                  <a:pt x="1350" y="303"/>
                </a:lnTo>
                <a:lnTo>
                  <a:pt x="5433" y="495"/>
                </a:lnTo>
                <a:lnTo>
                  <a:pt x="939" y="97"/>
                </a:lnTo>
                <a:lnTo>
                  <a:pt x="945" y="97"/>
                </a:lnTo>
                <a:lnTo>
                  <a:pt x="933" y="90"/>
                </a:lnTo>
                <a:lnTo>
                  <a:pt x="926" y="90"/>
                </a:lnTo>
                <a:lnTo>
                  <a:pt x="939" y="97"/>
                </a:lnTo>
                <a:lnTo>
                  <a:pt x="5433" y="495"/>
                </a:lnTo>
                <a:lnTo>
                  <a:pt x="3774" y="187"/>
                </a:lnTo>
                <a:lnTo>
                  <a:pt x="3780" y="187"/>
                </a:lnTo>
                <a:lnTo>
                  <a:pt x="3774" y="180"/>
                </a:lnTo>
                <a:lnTo>
                  <a:pt x="3774" y="187"/>
                </a:lnTo>
                <a:lnTo>
                  <a:pt x="5433" y="495"/>
                </a:lnTo>
                <a:lnTo>
                  <a:pt x="393" y="502"/>
                </a:lnTo>
                <a:lnTo>
                  <a:pt x="386" y="483"/>
                </a:lnTo>
                <a:lnTo>
                  <a:pt x="380" y="483"/>
                </a:lnTo>
                <a:lnTo>
                  <a:pt x="386" y="495"/>
                </a:lnTo>
                <a:lnTo>
                  <a:pt x="393" y="502"/>
                </a:lnTo>
                <a:lnTo>
                  <a:pt x="5433" y="495"/>
                </a:lnTo>
                <a:lnTo>
                  <a:pt x="605" y="547"/>
                </a:lnTo>
                <a:lnTo>
                  <a:pt x="598" y="547"/>
                </a:lnTo>
                <a:lnTo>
                  <a:pt x="598" y="553"/>
                </a:lnTo>
                <a:lnTo>
                  <a:pt x="605" y="547"/>
                </a:lnTo>
                <a:lnTo>
                  <a:pt x="5433" y="495"/>
                </a:lnTo>
                <a:lnTo>
                  <a:pt x="515" y="521"/>
                </a:lnTo>
                <a:lnTo>
                  <a:pt x="515" y="528"/>
                </a:lnTo>
                <a:lnTo>
                  <a:pt x="515" y="534"/>
                </a:lnTo>
                <a:lnTo>
                  <a:pt x="528" y="528"/>
                </a:lnTo>
                <a:lnTo>
                  <a:pt x="521" y="528"/>
                </a:lnTo>
                <a:lnTo>
                  <a:pt x="521" y="521"/>
                </a:lnTo>
                <a:lnTo>
                  <a:pt x="515" y="521"/>
                </a:lnTo>
                <a:lnTo>
                  <a:pt x="5433" y="495"/>
                </a:lnTo>
                <a:lnTo>
                  <a:pt x="450" y="303"/>
                </a:lnTo>
                <a:lnTo>
                  <a:pt x="418" y="296"/>
                </a:lnTo>
                <a:lnTo>
                  <a:pt x="393" y="296"/>
                </a:lnTo>
                <a:lnTo>
                  <a:pt x="373" y="296"/>
                </a:lnTo>
                <a:lnTo>
                  <a:pt x="335" y="290"/>
                </a:lnTo>
                <a:lnTo>
                  <a:pt x="322" y="290"/>
                </a:lnTo>
                <a:lnTo>
                  <a:pt x="309" y="290"/>
                </a:lnTo>
                <a:lnTo>
                  <a:pt x="290" y="283"/>
                </a:lnTo>
                <a:lnTo>
                  <a:pt x="270" y="290"/>
                </a:lnTo>
                <a:lnTo>
                  <a:pt x="283" y="296"/>
                </a:lnTo>
                <a:lnTo>
                  <a:pt x="309" y="296"/>
                </a:lnTo>
                <a:lnTo>
                  <a:pt x="309" y="303"/>
                </a:lnTo>
                <a:lnTo>
                  <a:pt x="309" y="309"/>
                </a:lnTo>
                <a:lnTo>
                  <a:pt x="328" y="315"/>
                </a:lnTo>
                <a:lnTo>
                  <a:pt x="360" y="315"/>
                </a:lnTo>
                <a:lnTo>
                  <a:pt x="386" y="315"/>
                </a:lnTo>
                <a:lnTo>
                  <a:pt x="405" y="315"/>
                </a:lnTo>
                <a:lnTo>
                  <a:pt x="405" y="309"/>
                </a:lnTo>
                <a:lnTo>
                  <a:pt x="386" y="309"/>
                </a:lnTo>
                <a:lnTo>
                  <a:pt x="373" y="309"/>
                </a:lnTo>
                <a:lnTo>
                  <a:pt x="367" y="309"/>
                </a:lnTo>
                <a:lnTo>
                  <a:pt x="348" y="309"/>
                </a:lnTo>
                <a:lnTo>
                  <a:pt x="335" y="309"/>
                </a:lnTo>
                <a:lnTo>
                  <a:pt x="328" y="309"/>
                </a:lnTo>
                <a:lnTo>
                  <a:pt x="322" y="303"/>
                </a:lnTo>
                <a:lnTo>
                  <a:pt x="341" y="303"/>
                </a:lnTo>
                <a:lnTo>
                  <a:pt x="373" y="303"/>
                </a:lnTo>
                <a:lnTo>
                  <a:pt x="412" y="309"/>
                </a:lnTo>
                <a:lnTo>
                  <a:pt x="431" y="309"/>
                </a:lnTo>
                <a:lnTo>
                  <a:pt x="450" y="309"/>
                </a:lnTo>
                <a:lnTo>
                  <a:pt x="463" y="309"/>
                </a:lnTo>
                <a:lnTo>
                  <a:pt x="450" y="303"/>
                </a:lnTo>
                <a:lnTo>
                  <a:pt x="5433" y="495"/>
                </a:lnTo>
                <a:lnTo>
                  <a:pt x="528" y="290"/>
                </a:lnTo>
                <a:lnTo>
                  <a:pt x="553" y="290"/>
                </a:lnTo>
                <a:lnTo>
                  <a:pt x="598" y="290"/>
                </a:lnTo>
                <a:lnTo>
                  <a:pt x="598" y="283"/>
                </a:lnTo>
                <a:lnTo>
                  <a:pt x="605" y="283"/>
                </a:lnTo>
                <a:lnTo>
                  <a:pt x="624" y="283"/>
                </a:lnTo>
                <a:lnTo>
                  <a:pt x="637" y="283"/>
                </a:lnTo>
                <a:lnTo>
                  <a:pt x="630" y="277"/>
                </a:lnTo>
                <a:lnTo>
                  <a:pt x="618" y="277"/>
                </a:lnTo>
                <a:lnTo>
                  <a:pt x="605" y="277"/>
                </a:lnTo>
                <a:lnTo>
                  <a:pt x="592" y="283"/>
                </a:lnTo>
                <a:lnTo>
                  <a:pt x="579" y="283"/>
                </a:lnTo>
                <a:lnTo>
                  <a:pt x="540" y="283"/>
                </a:lnTo>
                <a:lnTo>
                  <a:pt x="515" y="290"/>
                </a:lnTo>
                <a:lnTo>
                  <a:pt x="508" y="290"/>
                </a:lnTo>
                <a:lnTo>
                  <a:pt x="476" y="296"/>
                </a:lnTo>
                <a:lnTo>
                  <a:pt x="515" y="296"/>
                </a:lnTo>
                <a:lnTo>
                  <a:pt x="521" y="296"/>
                </a:lnTo>
                <a:lnTo>
                  <a:pt x="528" y="290"/>
                </a:lnTo>
                <a:lnTo>
                  <a:pt x="5433" y="495"/>
                </a:lnTo>
                <a:lnTo>
                  <a:pt x="926" y="354"/>
                </a:lnTo>
                <a:lnTo>
                  <a:pt x="900" y="341"/>
                </a:lnTo>
                <a:lnTo>
                  <a:pt x="875" y="328"/>
                </a:lnTo>
                <a:lnTo>
                  <a:pt x="843" y="328"/>
                </a:lnTo>
                <a:lnTo>
                  <a:pt x="836" y="328"/>
                </a:lnTo>
                <a:lnTo>
                  <a:pt x="843" y="335"/>
                </a:lnTo>
                <a:lnTo>
                  <a:pt x="862" y="341"/>
                </a:lnTo>
                <a:lnTo>
                  <a:pt x="894" y="367"/>
                </a:lnTo>
                <a:lnTo>
                  <a:pt x="926" y="380"/>
                </a:lnTo>
                <a:lnTo>
                  <a:pt x="965" y="393"/>
                </a:lnTo>
                <a:lnTo>
                  <a:pt x="1138" y="457"/>
                </a:lnTo>
                <a:lnTo>
                  <a:pt x="1203" y="489"/>
                </a:lnTo>
                <a:lnTo>
                  <a:pt x="1235" y="502"/>
                </a:lnTo>
                <a:lnTo>
                  <a:pt x="1241" y="502"/>
                </a:lnTo>
                <a:lnTo>
                  <a:pt x="1068" y="425"/>
                </a:lnTo>
                <a:lnTo>
                  <a:pt x="926" y="354"/>
                </a:lnTo>
                <a:lnTo>
                  <a:pt x="5433" y="495"/>
                </a:lnTo>
                <a:lnTo>
                  <a:pt x="418" y="322"/>
                </a:lnTo>
                <a:lnTo>
                  <a:pt x="412" y="328"/>
                </a:lnTo>
                <a:lnTo>
                  <a:pt x="431" y="322"/>
                </a:lnTo>
                <a:lnTo>
                  <a:pt x="438" y="315"/>
                </a:lnTo>
                <a:lnTo>
                  <a:pt x="425" y="315"/>
                </a:lnTo>
                <a:lnTo>
                  <a:pt x="418" y="322"/>
                </a:lnTo>
                <a:lnTo>
                  <a:pt x="5433" y="495"/>
                </a:lnTo>
                <a:lnTo>
                  <a:pt x="1318" y="508"/>
                </a:lnTo>
                <a:lnTo>
                  <a:pt x="1331" y="495"/>
                </a:lnTo>
                <a:lnTo>
                  <a:pt x="1344" y="489"/>
                </a:lnTo>
                <a:lnTo>
                  <a:pt x="1363" y="489"/>
                </a:lnTo>
                <a:lnTo>
                  <a:pt x="1389" y="495"/>
                </a:lnTo>
                <a:lnTo>
                  <a:pt x="1389" y="489"/>
                </a:lnTo>
                <a:lnTo>
                  <a:pt x="1357" y="476"/>
                </a:lnTo>
                <a:lnTo>
                  <a:pt x="1331" y="470"/>
                </a:lnTo>
                <a:lnTo>
                  <a:pt x="1260" y="444"/>
                </a:lnTo>
                <a:lnTo>
                  <a:pt x="1235" y="444"/>
                </a:lnTo>
                <a:lnTo>
                  <a:pt x="1215" y="438"/>
                </a:lnTo>
                <a:lnTo>
                  <a:pt x="1209" y="431"/>
                </a:lnTo>
                <a:lnTo>
                  <a:pt x="1203" y="438"/>
                </a:lnTo>
                <a:lnTo>
                  <a:pt x="1196" y="444"/>
                </a:lnTo>
                <a:lnTo>
                  <a:pt x="1203" y="444"/>
                </a:lnTo>
                <a:lnTo>
                  <a:pt x="1222" y="450"/>
                </a:lnTo>
                <a:lnTo>
                  <a:pt x="1235" y="450"/>
                </a:lnTo>
                <a:lnTo>
                  <a:pt x="1248" y="450"/>
                </a:lnTo>
                <a:lnTo>
                  <a:pt x="1286" y="470"/>
                </a:lnTo>
                <a:lnTo>
                  <a:pt x="1312" y="476"/>
                </a:lnTo>
                <a:lnTo>
                  <a:pt x="1338" y="476"/>
                </a:lnTo>
                <a:lnTo>
                  <a:pt x="1331" y="489"/>
                </a:lnTo>
                <a:lnTo>
                  <a:pt x="1318" y="502"/>
                </a:lnTo>
                <a:lnTo>
                  <a:pt x="1318" y="508"/>
                </a:lnTo>
                <a:lnTo>
                  <a:pt x="5433" y="495"/>
                </a:lnTo>
                <a:lnTo>
                  <a:pt x="450" y="328"/>
                </a:lnTo>
                <a:lnTo>
                  <a:pt x="470" y="328"/>
                </a:lnTo>
                <a:lnTo>
                  <a:pt x="476" y="328"/>
                </a:lnTo>
                <a:lnTo>
                  <a:pt x="476" y="322"/>
                </a:lnTo>
                <a:lnTo>
                  <a:pt x="470" y="322"/>
                </a:lnTo>
                <a:lnTo>
                  <a:pt x="450" y="322"/>
                </a:lnTo>
                <a:lnTo>
                  <a:pt x="450" y="328"/>
                </a:lnTo>
                <a:lnTo>
                  <a:pt x="444" y="328"/>
                </a:lnTo>
                <a:lnTo>
                  <a:pt x="450" y="328"/>
                </a:lnTo>
                <a:lnTo>
                  <a:pt x="5433" y="495"/>
                </a:lnTo>
                <a:lnTo>
                  <a:pt x="566" y="193"/>
                </a:lnTo>
                <a:lnTo>
                  <a:pt x="547" y="193"/>
                </a:lnTo>
                <a:lnTo>
                  <a:pt x="547" y="200"/>
                </a:lnTo>
                <a:lnTo>
                  <a:pt x="547" y="206"/>
                </a:lnTo>
                <a:lnTo>
                  <a:pt x="553" y="206"/>
                </a:lnTo>
                <a:lnTo>
                  <a:pt x="566" y="193"/>
                </a:lnTo>
                <a:lnTo>
                  <a:pt x="5433" y="495"/>
                </a:lnTo>
                <a:lnTo>
                  <a:pt x="277" y="58"/>
                </a:lnTo>
                <a:lnTo>
                  <a:pt x="270" y="52"/>
                </a:lnTo>
                <a:lnTo>
                  <a:pt x="264" y="52"/>
                </a:lnTo>
                <a:lnTo>
                  <a:pt x="264" y="58"/>
                </a:lnTo>
                <a:lnTo>
                  <a:pt x="277" y="58"/>
                </a:lnTo>
                <a:lnTo>
                  <a:pt x="5433" y="495"/>
                </a:lnTo>
                <a:lnTo>
                  <a:pt x="290" y="450"/>
                </a:lnTo>
                <a:lnTo>
                  <a:pt x="258" y="450"/>
                </a:lnTo>
                <a:lnTo>
                  <a:pt x="245" y="450"/>
                </a:lnTo>
                <a:lnTo>
                  <a:pt x="245" y="457"/>
                </a:lnTo>
                <a:lnTo>
                  <a:pt x="277" y="457"/>
                </a:lnTo>
                <a:lnTo>
                  <a:pt x="290" y="457"/>
                </a:lnTo>
                <a:lnTo>
                  <a:pt x="309" y="450"/>
                </a:lnTo>
                <a:lnTo>
                  <a:pt x="303" y="450"/>
                </a:lnTo>
                <a:lnTo>
                  <a:pt x="290" y="450"/>
                </a:lnTo>
                <a:lnTo>
                  <a:pt x="5433" y="495"/>
                </a:lnTo>
                <a:lnTo>
                  <a:pt x="193" y="213"/>
                </a:lnTo>
                <a:lnTo>
                  <a:pt x="193" y="219"/>
                </a:lnTo>
                <a:lnTo>
                  <a:pt x="206" y="219"/>
                </a:lnTo>
                <a:lnTo>
                  <a:pt x="200" y="213"/>
                </a:lnTo>
                <a:lnTo>
                  <a:pt x="193" y="213"/>
                </a:lnTo>
                <a:lnTo>
                  <a:pt x="5433" y="495"/>
                </a:lnTo>
                <a:lnTo>
                  <a:pt x="225" y="450"/>
                </a:lnTo>
                <a:lnTo>
                  <a:pt x="219" y="457"/>
                </a:lnTo>
                <a:lnTo>
                  <a:pt x="225" y="470"/>
                </a:lnTo>
                <a:lnTo>
                  <a:pt x="238" y="470"/>
                </a:lnTo>
                <a:lnTo>
                  <a:pt x="238" y="457"/>
                </a:lnTo>
                <a:lnTo>
                  <a:pt x="238" y="450"/>
                </a:lnTo>
                <a:lnTo>
                  <a:pt x="225" y="450"/>
                </a:lnTo>
                <a:lnTo>
                  <a:pt x="5433" y="495"/>
                </a:lnTo>
                <a:lnTo>
                  <a:pt x="161" y="225"/>
                </a:lnTo>
                <a:lnTo>
                  <a:pt x="174" y="225"/>
                </a:lnTo>
                <a:lnTo>
                  <a:pt x="168" y="219"/>
                </a:lnTo>
                <a:lnTo>
                  <a:pt x="155" y="225"/>
                </a:lnTo>
                <a:lnTo>
                  <a:pt x="161" y="225"/>
                </a:lnTo>
                <a:lnTo>
                  <a:pt x="5433" y="495"/>
                </a:lnTo>
                <a:lnTo>
                  <a:pt x="78" y="290"/>
                </a:lnTo>
                <a:lnTo>
                  <a:pt x="84" y="296"/>
                </a:lnTo>
                <a:lnTo>
                  <a:pt x="103" y="303"/>
                </a:lnTo>
                <a:lnTo>
                  <a:pt x="129" y="315"/>
                </a:lnTo>
                <a:lnTo>
                  <a:pt x="103" y="309"/>
                </a:lnTo>
                <a:lnTo>
                  <a:pt x="84" y="309"/>
                </a:lnTo>
                <a:lnTo>
                  <a:pt x="71" y="315"/>
                </a:lnTo>
                <a:lnTo>
                  <a:pt x="97" y="322"/>
                </a:lnTo>
                <a:lnTo>
                  <a:pt x="129" y="322"/>
                </a:lnTo>
                <a:lnTo>
                  <a:pt x="161" y="335"/>
                </a:lnTo>
                <a:lnTo>
                  <a:pt x="187" y="348"/>
                </a:lnTo>
                <a:lnTo>
                  <a:pt x="200" y="354"/>
                </a:lnTo>
                <a:lnTo>
                  <a:pt x="219" y="354"/>
                </a:lnTo>
                <a:lnTo>
                  <a:pt x="232" y="367"/>
                </a:lnTo>
                <a:lnTo>
                  <a:pt x="225" y="380"/>
                </a:lnTo>
                <a:lnTo>
                  <a:pt x="238" y="386"/>
                </a:lnTo>
                <a:lnTo>
                  <a:pt x="258" y="380"/>
                </a:lnTo>
                <a:lnTo>
                  <a:pt x="277" y="386"/>
                </a:lnTo>
                <a:lnTo>
                  <a:pt x="290" y="399"/>
                </a:lnTo>
                <a:lnTo>
                  <a:pt x="290" y="393"/>
                </a:lnTo>
                <a:lnTo>
                  <a:pt x="277" y="373"/>
                </a:lnTo>
                <a:lnTo>
                  <a:pt x="270" y="367"/>
                </a:lnTo>
                <a:lnTo>
                  <a:pt x="258" y="354"/>
                </a:lnTo>
                <a:lnTo>
                  <a:pt x="277" y="354"/>
                </a:lnTo>
                <a:lnTo>
                  <a:pt x="322" y="373"/>
                </a:lnTo>
                <a:lnTo>
                  <a:pt x="348" y="367"/>
                </a:lnTo>
                <a:lnTo>
                  <a:pt x="373" y="367"/>
                </a:lnTo>
                <a:lnTo>
                  <a:pt x="405" y="367"/>
                </a:lnTo>
                <a:lnTo>
                  <a:pt x="412" y="367"/>
                </a:lnTo>
                <a:lnTo>
                  <a:pt x="393" y="354"/>
                </a:lnTo>
                <a:lnTo>
                  <a:pt x="367" y="348"/>
                </a:lnTo>
                <a:lnTo>
                  <a:pt x="335" y="348"/>
                </a:lnTo>
                <a:lnTo>
                  <a:pt x="322" y="348"/>
                </a:lnTo>
                <a:lnTo>
                  <a:pt x="315" y="341"/>
                </a:lnTo>
                <a:lnTo>
                  <a:pt x="296" y="341"/>
                </a:lnTo>
                <a:lnTo>
                  <a:pt x="264" y="328"/>
                </a:lnTo>
                <a:lnTo>
                  <a:pt x="219" y="322"/>
                </a:lnTo>
                <a:lnTo>
                  <a:pt x="187" y="315"/>
                </a:lnTo>
                <a:lnTo>
                  <a:pt x="174" y="315"/>
                </a:lnTo>
                <a:lnTo>
                  <a:pt x="168" y="309"/>
                </a:lnTo>
                <a:lnTo>
                  <a:pt x="123" y="303"/>
                </a:lnTo>
                <a:lnTo>
                  <a:pt x="97" y="290"/>
                </a:lnTo>
                <a:lnTo>
                  <a:pt x="84" y="283"/>
                </a:lnTo>
                <a:lnTo>
                  <a:pt x="78" y="283"/>
                </a:lnTo>
                <a:lnTo>
                  <a:pt x="78" y="290"/>
                </a:lnTo>
                <a:lnTo>
                  <a:pt x="5433" y="495"/>
                </a:lnTo>
                <a:lnTo>
                  <a:pt x="309" y="508"/>
                </a:lnTo>
                <a:lnTo>
                  <a:pt x="303" y="508"/>
                </a:lnTo>
                <a:lnTo>
                  <a:pt x="296" y="515"/>
                </a:lnTo>
                <a:lnTo>
                  <a:pt x="303" y="515"/>
                </a:lnTo>
                <a:lnTo>
                  <a:pt x="309" y="508"/>
                </a:lnTo>
                <a:lnTo>
                  <a:pt x="5433" y="495"/>
                </a:lnTo>
                <a:lnTo>
                  <a:pt x="1338" y="20"/>
                </a:lnTo>
                <a:lnTo>
                  <a:pt x="1350" y="20"/>
                </a:lnTo>
                <a:lnTo>
                  <a:pt x="1338" y="7"/>
                </a:lnTo>
                <a:lnTo>
                  <a:pt x="1331" y="7"/>
                </a:lnTo>
                <a:lnTo>
                  <a:pt x="1325" y="13"/>
                </a:lnTo>
                <a:lnTo>
                  <a:pt x="1325" y="20"/>
                </a:lnTo>
                <a:lnTo>
                  <a:pt x="1338" y="20"/>
                </a:lnTo>
                <a:lnTo>
                  <a:pt x="5433" y="495"/>
                </a:lnTo>
                <a:lnTo>
                  <a:pt x="187" y="521"/>
                </a:lnTo>
                <a:lnTo>
                  <a:pt x="180" y="521"/>
                </a:lnTo>
                <a:lnTo>
                  <a:pt x="174" y="521"/>
                </a:lnTo>
                <a:lnTo>
                  <a:pt x="180" y="521"/>
                </a:lnTo>
                <a:lnTo>
                  <a:pt x="187" y="521"/>
                </a:lnTo>
                <a:lnTo>
                  <a:pt x="5433" y="495"/>
                </a:lnTo>
                <a:lnTo>
                  <a:pt x="39" y="206"/>
                </a:lnTo>
                <a:lnTo>
                  <a:pt x="13" y="187"/>
                </a:lnTo>
                <a:lnTo>
                  <a:pt x="0" y="180"/>
                </a:lnTo>
                <a:lnTo>
                  <a:pt x="0" y="193"/>
                </a:lnTo>
                <a:lnTo>
                  <a:pt x="26" y="213"/>
                </a:lnTo>
                <a:lnTo>
                  <a:pt x="65" y="219"/>
                </a:lnTo>
                <a:lnTo>
                  <a:pt x="97" y="225"/>
                </a:lnTo>
                <a:lnTo>
                  <a:pt x="39" y="206"/>
                </a:lnTo>
                <a:lnTo>
                  <a:pt x="5433" y="495"/>
                </a:lnTo>
                <a:lnTo>
                  <a:pt x="778" y="592"/>
                </a:lnTo>
                <a:lnTo>
                  <a:pt x="753" y="585"/>
                </a:lnTo>
                <a:lnTo>
                  <a:pt x="733" y="566"/>
                </a:lnTo>
                <a:lnTo>
                  <a:pt x="708" y="560"/>
                </a:lnTo>
                <a:lnTo>
                  <a:pt x="682" y="560"/>
                </a:lnTo>
                <a:lnTo>
                  <a:pt x="669" y="560"/>
                </a:lnTo>
                <a:lnTo>
                  <a:pt x="650" y="560"/>
                </a:lnTo>
                <a:lnTo>
                  <a:pt x="643" y="553"/>
                </a:lnTo>
                <a:lnTo>
                  <a:pt x="643" y="560"/>
                </a:lnTo>
                <a:lnTo>
                  <a:pt x="650" y="579"/>
                </a:lnTo>
                <a:lnTo>
                  <a:pt x="650" y="585"/>
                </a:lnTo>
                <a:lnTo>
                  <a:pt x="643" y="585"/>
                </a:lnTo>
                <a:lnTo>
                  <a:pt x="630" y="579"/>
                </a:lnTo>
                <a:lnTo>
                  <a:pt x="624" y="579"/>
                </a:lnTo>
                <a:lnTo>
                  <a:pt x="624" y="566"/>
                </a:lnTo>
                <a:lnTo>
                  <a:pt x="624" y="560"/>
                </a:lnTo>
                <a:lnTo>
                  <a:pt x="618" y="553"/>
                </a:lnTo>
                <a:lnTo>
                  <a:pt x="611" y="547"/>
                </a:lnTo>
                <a:lnTo>
                  <a:pt x="605" y="553"/>
                </a:lnTo>
                <a:lnTo>
                  <a:pt x="611" y="560"/>
                </a:lnTo>
                <a:lnTo>
                  <a:pt x="605" y="560"/>
                </a:lnTo>
                <a:lnTo>
                  <a:pt x="598" y="560"/>
                </a:lnTo>
                <a:lnTo>
                  <a:pt x="592" y="553"/>
                </a:lnTo>
                <a:lnTo>
                  <a:pt x="573" y="553"/>
                </a:lnTo>
                <a:lnTo>
                  <a:pt x="547" y="547"/>
                </a:lnTo>
                <a:lnTo>
                  <a:pt x="553" y="540"/>
                </a:lnTo>
                <a:lnTo>
                  <a:pt x="540" y="540"/>
                </a:lnTo>
                <a:lnTo>
                  <a:pt x="534" y="547"/>
                </a:lnTo>
                <a:lnTo>
                  <a:pt x="521" y="553"/>
                </a:lnTo>
                <a:lnTo>
                  <a:pt x="521" y="540"/>
                </a:lnTo>
                <a:lnTo>
                  <a:pt x="515" y="540"/>
                </a:lnTo>
                <a:lnTo>
                  <a:pt x="495" y="540"/>
                </a:lnTo>
                <a:lnTo>
                  <a:pt x="476" y="540"/>
                </a:lnTo>
                <a:lnTo>
                  <a:pt x="438" y="540"/>
                </a:lnTo>
                <a:lnTo>
                  <a:pt x="438" y="534"/>
                </a:lnTo>
                <a:lnTo>
                  <a:pt x="425" y="528"/>
                </a:lnTo>
                <a:lnTo>
                  <a:pt x="418" y="521"/>
                </a:lnTo>
                <a:lnTo>
                  <a:pt x="418" y="521"/>
                </a:lnTo>
                <a:lnTo>
                  <a:pt x="405" y="515"/>
                </a:lnTo>
                <a:lnTo>
                  <a:pt x="405" y="521"/>
                </a:lnTo>
                <a:lnTo>
                  <a:pt x="418" y="528"/>
                </a:lnTo>
                <a:lnTo>
                  <a:pt x="431" y="540"/>
                </a:lnTo>
                <a:lnTo>
                  <a:pt x="425" y="547"/>
                </a:lnTo>
                <a:lnTo>
                  <a:pt x="418" y="547"/>
                </a:lnTo>
                <a:lnTo>
                  <a:pt x="405" y="547"/>
                </a:lnTo>
                <a:lnTo>
                  <a:pt x="386" y="547"/>
                </a:lnTo>
                <a:lnTo>
                  <a:pt x="360" y="553"/>
                </a:lnTo>
                <a:lnTo>
                  <a:pt x="341" y="553"/>
                </a:lnTo>
                <a:lnTo>
                  <a:pt x="328" y="553"/>
                </a:lnTo>
                <a:lnTo>
                  <a:pt x="315" y="553"/>
                </a:lnTo>
                <a:lnTo>
                  <a:pt x="303" y="540"/>
                </a:lnTo>
                <a:lnTo>
                  <a:pt x="303" y="528"/>
                </a:lnTo>
                <a:lnTo>
                  <a:pt x="303" y="521"/>
                </a:lnTo>
                <a:lnTo>
                  <a:pt x="296" y="521"/>
                </a:lnTo>
                <a:lnTo>
                  <a:pt x="283" y="521"/>
                </a:lnTo>
                <a:lnTo>
                  <a:pt x="283" y="521"/>
                </a:lnTo>
                <a:lnTo>
                  <a:pt x="277" y="515"/>
                </a:lnTo>
                <a:lnTo>
                  <a:pt x="264" y="515"/>
                </a:lnTo>
                <a:lnTo>
                  <a:pt x="264" y="502"/>
                </a:lnTo>
                <a:lnTo>
                  <a:pt x="238" y="502"/>
                </a:lnTo>
                <a:lnTo>
                  <a:pt x="225" y="495"/>
                </a:lnTo>
                <a:lnTo>
                  <a:pt x="200" y="476"/>
                </a:lnTo>
                <a:lnTo>
                  <a:pt x="180" y="457"/>
                </a:lnTo>
                <a:lnTo>
                  <a:pt x="168" y="450"/>
                </a:lnTo>
                <a:lnTo>
                  <a:pt x="161" y="438"/>
                </a:lnTo>
                <a:lnTo>
                  <a:pt x="116" y="418"/>
                </a:lnTo>
                <a:lnTo>
                  <a:pt x="71" y="393"/>
                </a:lnTo>
                <a:lnTo>
                  <a:pt x="33" y="373"/>
                </a:lnTo>
                <a:lnTo>
                  <a:pt x="13" y="367"/>
                </a:lnTo>
                <a:lnTo>
                  <a:pt x="0" y="367"/>
                </a:lnTo>
                <a:lnTo>
                  <a:pt x="0" y="373"/>
                </a:lnTo>
                <a:lnTo>
                  <a:pt x="13" y="380"/>
                </a:lnTo>
                <a:lnTo>
                  <a:pt x="33" y="386"/>
                </a:lnTo>
                <a:lnTo>
                  <a:pt x="65" y="399"/>
                </a:lnTo>
                <a:lnTo>
                  <a:pt x="110" y="425"/>
                </a:lnTo>
                <a:lnTo>
                  <a:pt x="142" y="444"/>
                </a:lnTo>
                <a:lnTo>
                  <a:pt x="161" y="457"/>
                </a:lnTo>
                <a:lnTo>
                  <a:pt x="174" y="470"/>
                </a:lnTo>
                <a:lnTo>
                  <a:pt x="180" y="483"/>
                </a:lnTo>
                <a:lnTo>
                  <a:pt x="180" y="489"/>
                </a:lnTo>
                <a:lnTo>
                  <a:pt x="174" y="483"/>
                </a:lnTo>
                <a:lnTo>
                  <a:pt x="142" y="457"/>
                </a:lnTo>
                <a:lnTo>
                  <a:pt x="135" y="450"/>
                </a:lnTo>
                <a:lnTo>
                  <a:pt x="123" y="444"/>
                </a:lnTo>
                <a:lnTo>
                  <a:pt x="110" y="438"/>
                </a:lnTo>
                <a:lnTo>
                  <a:pt x="97" y="431"/>
                </a:lnTo>
                <a:lnTo>
                  <a:pt x="97" y="425"/>
                </a:lnTo>
                <a:lnTo>
                  <a:pt x="97" y="431"/>
                </a:lnTo>
                <a:lnTo>
                  <a:pt x="97" y="444"/>
                </a:lnTo>
                <a:lnTo>
                  <a:pt x="110" y="457"/>
                </a:lnTo>
                <a:lnTo>
                  <a:pt x="123" y="476"/>
                </a:lnTo>
                <a:lnTo>
                  <a:pt x="129" y="476"/>
                </a:lnTo>
                <a:lnTo>
                  <a:pt x="155" y="489"/>
                </a:lnTo>
                <a:lnTo>
                  <a:pt x="168" y="489"/>
                </a:lnTo>
                <a:lnTo>
                  <a:pt x="174" y="495"/>
                </a:lnTo>
                <a:lnTo>
                  <a:pt x="180" y="502"/>
                </a:lnTo>
                <a:lnTo>
                  <a:pt x="187" y="502"/>
                </a:lnTo>
                <a:lnTo>
                  <a:pt x="193" y="508"/>
                </a:lnTo>
                <a:lnTo>
                  <a:pt x="193" y="515"/>
                </a:lnTo>
                <a:lnTo>
                  <a:pt x="187" y="521"/>
                </a:lnTo>
                <a:lnTo>
                  <a:pt x="213" y="521"/>
                </a:lnTo>
                <a:lnTo>
                  <a:pt x="219" y="521"/>
                </a:lnTo>
                <a:lnTo>
                  <a:pt x="219" y="521"/>
                </a:lnTo>
                <a:lnTo>
                  <a:pt x="213" y="528"/>
                </a:lnTo>
                <a:lnTo>
                  <a:pt x="193" y="528"/>
                </a:lnTo>
                <a:lnTo>
                  <a:pt x="174" y="528"/>
                </a:lnTo>
                <a:lnTo>
                  <a:pt x="168" y="521"/>
                </a:lnTo>
                <a:lnTo>
                  <a:pt x="161" y="515"/>
                </a:lnTo>
                <a:lnTo>
                  <a:pt x="142" y="515"/>
                </a:lnTo>
                <a:lnTo>
                  <a:pt x="123" y="521"/>
                </a:lnTo>
                <a:lnTo>
                  <a:pt x="110" y="515"/>
                </a:lnTo>
                <a:lnTo>
                  <a:pt x="103" y="508"/>
                </a:lnTo>
                <a:lnTo>
                  <a:pt x="97" y="508"/>
                </a:lnTo>
                <a:lnTo>
                  <a:pt x="84" y="515"/>
                </a:lnTo>
                <a:lnTo>
                  <a:pt x="71" y="508"/>
                </a:lnTo>
                <a:lnTo>
                  <a:pt x="58" y="508"/>
                </a:lnTo>
                <a:lnTo>
                  <a:pt x="26" y="489"/>
                </a:lnTo>
                <a:lnTo>
                  <a:pt x="0" y="476"/>
                </a:lnTo>
                <a:lnTo>
                  <a:pt x="0" y="489"/>
                </a:lnTo>
                <a:lnTo>
                  <a:pt x="7" y="489"/>
                </a:lnTo>
                <a:lnTo>
                  <a:pt x="20" y="495"/>
                </a:lnTo>
                <a:lnTo>
                  <a:pt x="26" y="502"/>
                </a:lnTo>
                <a:lnTo>
                  <a:pt x="7" y="502"/>
                </a:lnTo>
                <a:lnTo>
                  <a:pt x="0" y="502"/>
                </a:lnTo>
                <a:lnTo>
                  <a:pt x="0" y="515"/>
                </a:lnTo>
                <a:lnTo>
                  <a:pt x="20" y="515"/>
                </a:lnTo>
                <a:lnTo>
                  <a:pt x="26" y="515"/>
                </a:lnTo>
                <a:lnTo>
                  <a:pt x="65" y="521"/>
                </a:lnTo>
                <a:lnTo>
                  <a:pt x="90" y="521"/>
                </a:lnTo>
                <a:lnTo>
                  <a:pt x="84" y="521"/>
                </a:lnTo>
                <a:lnTo>
                  <a:pt x="78" y="528"/>
                </a:lnTo>
                <a:lnTo>
                  <a:pt x="52" y="528"/>
                </a:lnTo>
                <a:lnTo>
                  <a:pt x="26" y="534"/>
                </a:lnTo>
                <a:lnTo>
                  <a:pt x="13" y="540"/>
                </a:lnTo>
                <a:lnTo>
                  <a:pt x="0" y="547"/>
                </a:lnTo>
                <a:lnTo>
                  <a:pt x="0" y="553"/>
                </a:lnTo>
                <a:lnTo>
                  <a:pt x="20" y="547"/>
                </a:lnTo>
                <a:lnTo>
                  <a:pt x="52" y="540"/>
                </a:lnTo>
                <a:lnTo>
                  <a:pt x="84" y="540"/>
                </a:lnTo>
                <a:lnTo>
                  <a:pt x="110" y="540"/>
                </a:lnTo>
                <a:lnTo>
                  <a:pt x="135" y="540"/>
                </a:lnTo>
                <a:lnTo>
                  <a:pt x="161" y="534"/>
                </a:lnTo>
                <a:lnTo>
                  <a:pt x="225" y="534"/>
                </a:lnTo>
                <a:lnTo>
                  <a:pt x="245" y="534"/>
                </a:lnTo>
                <a:lnTo>
                  <a:pt x="258" y="534"/>
                </a:lnTo>
                <a:lnTo>
                  <a:pt x="258" y="540"/>
                </a:lnTo>
                <a:lnTo>
                  <a:pt x="258" y="560"/>
                </a:lnTo>
                <a:lnTo>
                  <a:pt x="258" y="566"/>
                </a:lnTo>
                <a:lnTo>
                  <a:pt x="245" y="566"/>
                </a:lnTo>
                <a:lnTo>
                  <a:pt x="225" y="566"/>
                </a:lnTo>
                <a:lnTo>
                  <a:pt x="225" y="579"/>
                </a:lnTo>
                <a:lnTo>
                  <a:pt x="232" y="585"/>
                </a:lnTo>
                <a:lnTo>
                  <a:pt x="245" y="585"/>
                </a:lnTo>
                <a:lnTo>
                  <a:pt x="277" y="579"/>
                </a:lnTo>
                <a:lnTo>
                  <a:pt x="303" y="579"/>
                </a:lnTo>
                <a:lnTo>
                  <a:pt x="328" y="585"/>
                </a:lnTo>
                <a:lnTo>
                  <a:pt x="322" y="592"/>
                </a:lnTo>
                <a:lnTo>
                  <a:pt x="328" y="598"/>
                </a:lnTo>
                <a:lnTo>
                  <a:pt x="341" y="618"/>
                </a:lnTo>
                <a:lnTo>
                  <a:pt x="412" y="618"/>
                </a:lnTo>
                <a:lnTo>
                  <a:pt x="360" y="585"/>
                </a:lnTo>
                <a:lnTo>
                  <a:pt x="418" y="579"/>
                </a:lnTo>
                <a:lnTo>
                  <a:pt x="438" y="579"/>
                </a:lnTo>
                <a:lnTo>
                  <a:pt x="463" y="579"/>
                </a:lnTo>
                <a:lnTo>
                  <a:pt x="476" y="592"/>
                </a:lnTo>
                <a:lnTo>
                  <a:pt x="489" y="592"/>
                </a:lnTo>
                <a:lnTo>
                  <a:pt x="495" y="592"/>
                </a:lnTo>
                <a:lnTo>
                  <a:pt x="515" y="598"/>
                </a:lnTo>
                <a:lnTo>
                  <a:pt x="553" y="618"/>
                </a:lnTo>
                <a:lnTo>
                  <a:pt x="585" y="618"/>
                </a:lnTo>
                <a:lnTo>
                  <a:pt x="534" y="598"/>
                </a:lnTo>
                <a:lnTo>
                  <a:pt x="528" y="592"/>
                </a:lnTo>
                <a:lnTo>
                  <a:pt x="515" y="585"/>
                </a:lnTo>
                <a:lnTo>
                  <a:pt x="528" y="585"/>
                </a:lnTo>
                <a:lnTo>
                  <a:pt x="540" y="585"/>
                </a:lnTo>
                <a:lnTo>
                  <a:pt x="566" y="585"/>
                </a:lnTo>
                <a:lnTo>
                  <a:pt x="573" y="585"/>
                </a:lnTo>
                <a:lnTo>
                  <a:pt x="585" y="585"/>
                </a:lnTo>
                <a:lnTo>
                  <a:pt x="611" y="592"/>
                </a:lnTo>
                <a:lnTo>
                  <a:pt x="618" y="598"/>
                </a:lnTo>
                <a:lnTo>
                  <a:pt x="630" y="598"/>
                </a:lnTo>
                <a:lnTo>
                  <a:pt x="650" y="605"/>
                </a:lnTo>
                <a:lnTo>
                  <a:pt x="675" y="605"/>
                </a:lnTo>
                <a:lnTo>
                  <a:pt x="688" y="611"/>
                </a:lnTo>
                <a:lnTo>
                  <a:pt x="695" y="618"/>
                </a:lnTo>
                <a:lnTo>
                  <a:pt x="708" y="611"/>
                </a:lnTo>
                <a:lnTo>
                  <a:pt x="714" y="611"/>
                </a:lnTo>
                <a:lnTo>
                  <a:pt x="714" y="618"/>
                </a:lnTo>
                <a:lnTo>
                  <a:pt x="772" y="618"/>
                </a:lnTo>
                <a:lnTo>
                  <a:pt x="708" y="598"/>
                </a:lnTo>
                <a:lnTo>
                  <a:pt x="682" y="585"/>
                </a:lnTo>
                <a:lnTo>
                  <a:pt x="675" y="585"/>
                </a:lnTo>
                <a:lnTo>
                  <a:pt x="675" y="579"/>
                </a:lnTo>
                <a:lnTo>
                  <a:pt x="682" y="579"/>
                </a:lnTo>
                <a:lnTo>
                  <a:pt x="714" y="585"/>
                </a:lnTo>
                <a:lnTo>
                  <a:pt x="740" y="592"/>
                </a:lnTo>
                <a:lnTo>
                  <a:pt x="772" y="605"/>
                </a:lnTo>
                <a:lnTo>
                  <a:pt x="798" y="611"/>
                </a:lnTo>
                <a:lnTo>
                  <a:pt x="804" y="618"/>
                </a:lnTo>
                <a:lnTo>
                  <a:pt x="810" y="618"/>
                </a:lnTo>
                <a:lnTo>
                  <a:pt x="849" y="618"/>
                </a:lnTo>
                <a:lnTo>
                  <a:pt x="810" y="605"/>
                </a:lnTo>
                <a:lnTo>
                  <a:pt x="791" y="592"/>
                </a:lnTo>
                <a:lnTo>
                  <a:pt x="778" y="592"/>
                </a:lnTo>
                <a:lnTo>
                  <a:pt x="5433" y="495"/>
                </a:lnTo>
                <a:lnTo>
                  <a:pt x="110" y="521"/>
                </a:lnTo>
                <a:lnTo>
                  <a:pt x="116" y="521"/>
                </a:lnTo>
                <a:lnTo>
                  <a:pt x="155" y="521"/>
                </a:lnTo>
                <a:lnTo>
                  <a:pt x="161" y="528"/>
                </a:lnTo>
                <a:lnTo>
                  <a:pt x="142" y="528"/>
                </a:lnTo>
                <a:lnTo>
                  <a:pt x="123" y="528"/>
                </a:lnTo>
                <a:lnTo>
                  <a:pt x="110" y="521"/>
                </a:lnTo>
                <a:lnTo>
                  <a:pt x="5433" y="495"/>
                </a:lnTo>
                <a:lnTo>
                  <a:pt x="283" y="560"/>
                </a:lnTo>
                <a:lnTo>
                  <a:pt x="277" y="560"/>
                </a:lnTo>
                <a:lnTo>
                  <a:pt x="270" y="553"/>
                </a:lnTo>
                <a:lnTo>
                  <a:pt x="270" y="540"/>
                </a:lnTo>
                <a:lnTo>
                  <a:pt x="277" y="540"/>
                </a:lnTo>
                <a:lnTo>
                  <a:pt x="283" y="547"/>
                </a:lnTo>
                <a:lnTo>
                  <a:pt x="290" y="553"/>
                </a:lnTo>
                <a:lnTo>
                  <a:pt x="283" y="560"/>
                </a:lnTo>
                <a:lnTo>
                  <a:pt x="5433" y="495"/>
                </a:lnTo>
                <a:lnTo>
                  <a:pt x="206" y="373"/>
                </a:lnTo>
                <a:lnTo>
                  <a:pt x="193" y="373"/>
                </a:lnTo>
                <a:lnTo>
                  <a:pt x="187" y="380"/>
                </a:lnTo>
                <a:lnTo>
                  <a:pt x="193" y="386"/>
                </a:lnTo>
                <a:lnTo>
                  <a:pt x="200" y="386"/>
                </a:lnTo>
                <a:lnTo>
                  <a:pt x="206" y="380"/>
                </a:lnTo>
                <a:lnTo>
                  <a:pt x="219" y="373"/>
                </a:lnTo>
                <a:lnTo>
                  <a:pt x="206" y="373"/>
                </a:lnTo>
                <a:lnTo>
                  <a:pt x="5433" y="495"/>
                </a:lnTo>
                <a:lnTo>
                  <a:pt x="33" y="412"/>
                </a:lnTo>
                <a:lnTo>
                  <a:pt x="52" y="418"/>
                </a:lnTo>
                <a:lnTo>
                  <a:pt x="65" y="425"/>
                </a:lnTo>
                <a:lnTo>
                  <a:pt x="84" y="431"/>
                </a:lnTo>
                <a:lnTo>
                  <a:pt x="78" y="425"/>
                </a:lnTo>
                <a:lnTo>
                  <a:pt x="65" y="418"/>
                </a:lnTo>
                <a:lnTo>
                  <a:pt x="39" y="405"/>
                </a:lnTo>
                <a:lnTo>
                  <a:pt x="13" y="393"/>
                </a:lnTo>
                <a:lnTo>
                  <a:pt x="26" y="399"/>
                </a:lnTo>
                <a:lnTo>
                  <a:pt x="33" y="412"/>
                </a:lnTo>
                <a:lnTo>
                  <a:pt x="5433" y="495"/>
                </a:lnTo>
                <a:lnTo>
                  <a:pt x="515" y="71"/>
                </a:lnTo>
                <a:lnTo>
                  <a:pt x="508" y="78"/>
                </a:lnTo>
                <a:lnTo>
                  <a:pt x="515" y="84"/>
                </a:lnTo>
                <a:lnTo>
                  <a:pt x="521" y="78"/>
                </a:lnTo>
                <a:lnTo>
                  <a:pt x="528" y="78"/>
                </a:lnTo>
                <a:lnTo>
                  <a:pt x="521" y="71"/>
                </a:lnTo>
                <a:lnTo>
                  <a:pt x="515" y="71"/>
                </a:lnTo>
                <a:lnTo>
                  <a:pt x="5433" y="495"/>
                </a:lnTo>
                <a:lnTo>
                  <a:pt x="219" y="225"/>
                </a:lnTo>
                <a:lnTo>
                  <a:pt x="219" y="232"/>
                </a:lnTo>
                <a:lnTo>
                  <a:pt x="225" y="232"/>
                </a:lnTo>
                <a:lnTo>
                  <a:pt x="225" y="225"/>
                </a:lnTo>
                <a:lnTo>
                  <a:pt x="219" y="225"/>
                </a:lnTo>
                <a:lnTo>
                  <a:pt x="5433" y="495"/>
                </a:lnTo>
                <a:lnTo>
                  <a:pt x="1273" y="129"/>
                </a:lnTo>
                <a:lnTo>
                  <a:pt x="1286" y="129"/>
                </a:lnTo>
                <a:lnTo>
                  <a:pt x="1293" y="123"/>
                </a:lnTo>
                <a:lnTo>
                  <a:pt x="1286" y="116"/>
                </a:lnTo>
                <a:lnTo>
                  <a:pt x="1273" y="116"/>
                </a:lnTo>
                <a:lnTo>
                  <a:pt x="1254" y="116"/>
                </a:lnTo>
                <a:lnTo>
                  <a:pt x="1273" y="129"/>
                </a:lnTo>
                <a:lnTo>
                  <a:pt x="5433" y="495"/>
                </a:lnTo>
                <a:lnTo>
                  <a:pt x="470" y="84"/>
                </a:lnTo>
                <a:lnTo>
                  <a:pt x="476" y="84"/>
                </a:lnTo>
                <a:lnTo>
                  <a:pt x="483" y="84"/>
                </a:lnTo>
                <a:lnTo>
                  <a:pt x="476" y="78"/>
                </a:lnTo>
                <a:lnTo>
                  <a:pt x="470" y="78"/>
                </a:lnTo>
                <a:lnTo>
                  <a:pt x="450" y="78"/>
                </a:lnTo>
                <a:lnTo>
                  <a:pt x="470" y="84"/>
                </a:lnTo>
                <a:lnTo>
                  <a:pt x="5433" y="495"/>
                </a:lnTo>
                <a:lnTo>
                  <a:pt x="1357" y="161"/>
                </a:lnTo>
                <a:lnTo>
                  <a:pt x="1408" y="174"/>
                </a:lnTo>
                <a:lnTo>
                  <a:pt x="1492" y="193"/>
                </a:lnTo>
                <a:lnTo>
                  <a:pt x="1537" y="213"/>
                </a:lnTo>
                <a:lnTo>
                  <a:pt x="1582" y="219"/>
                </a:lnTo>
                <a:lnTo>
                  <a:pt x="1582" y="213"/>
                </a:lnTo>
                <a:lnTo>
                  <a:pt x="1575" y="213"/>
                </a:lnTo>
                <a:lnTo>
                  <a:pt x="1543" y="206"/>
                </a:lnTo>
                <a:lnTo>
                  <a:pt x="1473" y="187"/>
                </a:lnTo>
                <a:lnTo>
                  <a:pt x="1428" y="168"/>
                </a:lnTo>
                <a:lnTo>
                  <a:pt x="1376" y="142"/>
                </a:lnTo>
                <a:lnTo>
                  <a:pt x="1344" y="135"/>
                </a:lnTo>
                <a:lnTo>
                  <a:pt x="1325" y="129"/>
                </a:lnTo>
                <a:lnTo>
                  <a:pt x="1338" y="142"/>
                </a:lnTo>
                <a:lnTo>
                  <a:pt x="1357" y="161"/>
                </a:lnTo>
                <a:lnTo>
                  <a:pt x="5433" y="495"/>
                </a:lnTo>
                <a:lnTo>
                  <a:pt x="881" y="20"/>
                </a:lnTo>
                <a:lnTo>
                  <a:pt x="978" y="52"/>
                </a:lnTo>
                <a:lnTo>
                  <a:pt x="1068" y="78"/>
                </a:lnTo>
                <a:lnTo>
                  <a:pt x="1158" y="110"/>
                </a:lnTo>
                <a:lnTo>
                  <a:pt x="1138" y="110"/>
                </a:lnTo>
                <a:lnTo>
                  <a:pt x="1113" y="116"/>
                </a:lnTo>
                <a:lnTo>
                  <a:pt x="1119" y="123"/>
                </a:lnTo>
                <a:lnTo>
                  <a:pt x="1145" y="123"/>
                </a:lnTo>
                <a:lnTo>
                  <a:pt x="1196" y="116"/>
                </a:lnTo>
                <a:lnTo>
                  <a:pt x="1228" y="135"/>
                </a:lnTo>
                <a:lnTo>
                  <a:pt x="1299" y="168"/>
                </a:lnTo>
                <a:lnTo>
                  <a:pt x="1421" y="225"/>
                </a:lnTo>
                <a:lnTo>
                  <a:pt x="1511" y="264"/>
                </a:lnTo>
                <a:lnTo>
                  <a:pt x="1524" y="277"/>
                </a:lnTo>
                <a:lnTo>
                  <a:pt x="1447" y="225"/>
                </a:lnTo>
                <a:lnTo>
                  <a:pt x="1254" y="135"/>
                </a:lnTo>
                <a:lnTo>
                  <a:pt x="1215" y="123"/>
                </a:lnTo>
                <a:lnTo>
                  <a:pt x="1228" y="116"/>
                </a:lnTo>
                <a:lnTo>
                  <a:pt x="1235" y="116"/>
                </a:lnTo>
                <a:lnTo>
                  <a:pt x="1183" y="110"/>
                </a:lnTo>
                <a:lnTo>
                  <a:pt x="1132" y="90"/>
                </a:lnTo>
                <a:lnTo>
                  <a:pt x="1016" y="39"/>
                </a:lnTo>
                <a:lnTo>
                  <a:pt x="907" y="13"/>
                </a:lnTo>
                <a:lnTo>
                  <a:pt x="810" y="0"/>
                </a:lnTo>
                <a:lnTo>
                  <a:pt x="669" y="7"/>
                </a:lnTo>
                <a:lnTo>
                  <a:pt x="547" y="13"/>
                </a:lnTo>
                <a:lnTo>
                  <a:pt x="489" y="33"/>
                </a:lnTo>
                <a:lnTo>
                  <a:pt x="682" y="13"/>
                </a:lnTo>
                <a:lnTo>
                  <a:pt x="778" y="7"/>
                </a:lnTo>
                <a:lnTo>
                  <a:pt x="881" y="20"/>
                </a:lnTo>
                <a:lnTo>
                  <a:pt x="5433" y="495"/>
                </a:lnTo>
                <a:lnTo>
                  <a:pt x="225" y="71"/>
                </a:lnTo>
                <a:lnTo>
                  <a:pt x="219" y="65"/>
                </a:lnTo>
                <a:lnTo>
                  <a:pt x="213" y="65"/>
                </a:lnTo>
                <a:lnTo>
                  <a:pt x="206" y="71"/>
                </a:lnTo>
                <a:lnTo>
                  <a:pt x="213" y="71"/>
                </a:lnTo>
                <a:lnTo>
                  <a:pt x="225" y="71"/>
                </a:lnTo>
                <a:lnTo>
                  <a:pt x="5433" y="495"/>
                </a:lnTo>
                <a:lnTo>
                  <a:pt x="534" y="97"/>
                </a:lnTo>
                <a:lnTo>
                  <a:pt x="618" y="84"/>
                </a:lnTo>
                <a:lnTo>
                  <a:pt x="656" y="71"/>
                </a:lnTo>
                <a:lnTo>
                  <a:pt x="592" y="84"/>
                </a:lnTo>
                <a:lnTo>
                  <a:pt x="412" y="97"/>
                </a:lnTo>
                <a:lnTo>
                  <a:pt x="283" y="110"/>
                </a:lnTo>
                <a:lnTo>
                  <a:pt x="206" y="129"/>
                </a:lnTo>
                <a:lnTo>
                  <a:pt x="155" y="155"/>
                </a:lnTo>
                <a:lnTo>
                  <a:pt x="193" y="135"/>
                </a:lnTo>
                <a:lnTo>
                  <a:pt x="238" y="129"/>
                </a:lnTo>
                <a:lnTo>
                  <a:pt x="303" y="116"/>
                </a:lnTo>
                <a:lnTo>
                  <a:pt x="534" y="97"/>
                </a:lnTo>
                <a:lnTo>
                  <a:pt x="5433" y="495"/>
                </a:lnTo>
                <a:lnTo>
                  <a:pt x="1929" y="592"/>
                </a:lnTo>
                <a:lnTo>
                  <a:pt x="1955" y="585"/>
                </a:lnTo>
                <a:lnTo>
                  <a:pt x="2013" y="560"/>
                </a:lnTo>
                <a:lnTo>
                  <a:pt x="2019" y="560"/>
                </a:lnTo>
                <a:lnTo>
                  <a:pt x="2025" y="553"/>
                </a:lnTo>
                <a:lnTo>
                  <a:pt x="1987" y="553"/>
                </a:lnTo>
                <a:lnTo>
                  <a:pt x="1923" y="579"/>
                </a:lnTo>
                <a:lnTo>
                  <a:pt x="1890" y="592"/>
                </a:lnTo>
                <a:lnTo>
                  <a:pt x="1871" y="598"/>
                </a:lnTo>
                <a:lnTo>
                  <a:pt x="1833" y="585"/>
                </a:lnTo>
                <a:lnTo>
                  <a:pt x="1807" y="585"/>
                </a:lnTo>
                <a:lnTo>
                  <a:pt x="1788" y="579"/>
                </a:lnTo>
                <a:lnTo>
                  <a:pt x="1781" y="566"/>
                </a:lnTo>
                <a:lnTo>
                  <a:pt x="1800" y="560"/>
                </a:lnTo>
                <a:lnTo>
                  <a:pt x="1820" y="553"/>
                </a:lnTo>
                <a:lnTo>
                  <a:pt x="1878" y="528"/>
                </a:lnTo>
                <a:lnTo>
                  <a:pt x="1916" y="528"/>
                </a:lnTo>
                <a:lnTo>
                  <a:pt x="1884" y="521"/>
                </a:lnTo>
                <a:lnTo>
                  <a:pt x="1871" y="515"/>
                </a:lnTo>
                <a:lnTo>
                  <a:pt x="1858" y="521"/>
                </a:lnTo>
                <a:lnTo>
                  <a:pt x="1813" y="534"/>
                </a:lnTo>
                <a:lnTo>
                  <a:pt x="1781" y="547"/>
                </a:lnTo>
                <a:lnTo>
                  <a:pt x="1762" y="560"/>
                </a:lnTo>
                <a:lnTo>
                  <a:pt x="1736" y="547"/>
                </a:lnTo>
                <a:lnTo>
                  <a:pt x="1678" y="521"/>
                </a:lnTo>
                <a:lnTo>
                  <a:pt x="1640" y="515"/>
                </a:lnTo>
                <a:lnTo>
                  <a:pt x="1633" y="521"/>
                </a:lnTo>
                <a:lnTo>
                  <a:pt x="1614" y="515"/>
                </a:lnTo>
                <a:lnTo>
                  <a:pt x="1575" y="502"/>
                </a:lnTo>
                <a:lnTo>
                  <a:pt x="1550" y="489"/>
                </a:lnTo>
                <a:lnTo>
                  <a:pt x="1537" y="489"/>
                </a:lnTo>
                <a:lnTo>
                  <a:pt x="1530" y="483"/>
                </a:lnTo>
                <a:lnTo>
                  <a:pt x="1550" y="457"/>
                </a:lnTo>
                <a:lnTo>
                  <a:pt x="1563" y="438"/>
                </a:lnTo>
                <a:lnTo>
                  <a:pt x="1569" y="431"/>
                </a:lnTo>
                <a:lnTo>
                  <a:pt x="1582" y="431"/>
                </a:lnTo>
                <a:lnTo>
                  <a:pt x="1595" y="438"/>
                </a:lnTo>
                <a:lnTo>
                  <a:pt x="1601" y="438"/>
                </a:lnTo>
                <a:lnTo>
                  <a:pt x="1627" y="450"/>
                </a:lnTo>
                <a:lnTo>
                  <a:pt x="1646" y="457"/>
                </a:lnTo>
                <a:lnTo>
                  <a:pt x="1672" y="476"/>
                </a:lnTo>
                <a:lnTo>
                  <a:pt x="1730" y="502"/>
                </a:lnTo>
                <a:lnTo>
                  <a:pt x="1710" y="483"/>
                </a:lnTo>
                <a:lnTo>
                  <a:pt x="1678" y="470"/>
                </a:lnTo>
                <a:lnTo>
                  <a:pt x="1646" y="444"/>
                </a:lnTo>
                <a:lnTo>
                  <a:pt x="1608" y="431"/>
                </a:lnTo>
                <a:lnTo>
                  <a:pt x="1595" y="418"/>
                </a:lnTo>
                <a:lnTo>
                  <a:pt x="1614" y="412"/>
                </a:lnTo>
                <a:lnTo>
                  <a:pt x="1627" y="393"/>
                </a:lnTo>
                <a:lnTo>
                  <a:pt x="1653" y="405"/>
                </a:lnTo>
                <a:lnTo>
                  <a:pt x="1698" y="418"/>
                </a:lnTo>
                <a:lnTo>
                  <a:pt x="1717" y="431"/>
                </a:lnTo>
                <a:lnTo>
                  <a:pt x="1723" y="431"/>
                </a:lnTo>
                <a:lnTo>
                  <a:pt x="1736" y="425"/>
                </a:lnTo>
                <a:lnTo>
                  <a:pt x="1775" y="450"/>
                </a:lnTo>
                <a:lnTo>
                  <a:pt x="1813" y="476"/>
                </a:lnTo>
                <a:lnTo>
                  <a:pt x="1852" y="489"/>
                </a:lnTo>
                <a:lnTo>
                  <a:pt x="1871" y="502"/>
                </a:lnTo>
                <a:lnTo>
                  <a:pt x="1903" y="508"/>
                </a:lnTo>
                <a:lnTo>
                  <a:pt x="1923" y="515"/>
                </a:lnTo>
                <a:lnTo>
                  <a:pt x="1948" y="521"/>
                </a:lnTo>
                <a:lnTo>
                  <a:pt x="1974" y="521"/>
                </a:lnTo>
                <a:lnTo>
                  <a:pt x="1935" y="515"/>
                </a:lnTo>
                <a:lnTo>
                  <a:pt x="1910" y="502"/>
                </a:lnTo>
                <a:lnTo>
                  <a:pt x="1871" y="489"/>
                </a:lnTo>
                <a:lnTo>
                  <a:pt x="1858" y="483"/>
                </a:lnTo>
                <a:lnTo>
                  <a:pt x="1852" y="483"/>
                </a:lnTo>
                <a:lnTo>
                  <a:pt x="1845" y="483"/>
                </a:lnTo>
                <a:lnTo>
                  <a:pt x="1826" y="476"/>
                </a:lnTo>
                <a:lnTo>
                  <a:pt x="1800" y="450"/>
                </a:lnTo>
                <a:lnTo>
                  <a:pt x="1768" y="431"/>
                </a:lnTo>
                <a:lnTo>
                  <a:pt x="1749" y="425"/>
                </a:lnTo>
                <a:lnTo>
                  <a:pt x="1723" y="418"/>
                </a:lnTo>
                <a:lnTo>
                  <a:pt x="1665" y="399"/>
                </a:lnTo>
                <a:lnTo>
                  <a:pt x="1659" y="393"/>
                </a:lnTo>
                <a:lnTo>
                  <a:pt x="1653" y="393"/>
                </a:lnTo>
                <a:lnTo>
                  <a:pt x="1653" y="386"/>
                </a:lnTo>
                <a:lnTo>
                  <a:pt x="1665" y="380"/>
                </a:lnTo>
                <a:lnTo>
                  <a:pt x="1678" y="354"/>
                </a:lnTo>
                <a:lnTo>
                  <a:pt x="1672" y="354"/>
                </a:lnTo>
                <a:lnTo>
                  <a:pt x="1665" y="354"/>
                </a:lnTo>
                <a:lnTo>
                  <a:pt x="1653" y="367"/>
                </a:lnTo>
                <a:lnTo>
                  <a:pt x="1633" y="348"/>
                </a:lnTo>
                <a:lnTo>
                  <a:pt x="1608" y="335"/>
                </a:lnTo>
                <a:lnTo>
                  <a:pt x="1582" y="328"/>
                </a:lnTo>
                <a:lnTo>
                  <a:pt x="1563" y="328"/>
                </a:lnTo>
                <a:lnTo>
                  <a:pt x="1537" y="341"/>
                </a:lnTo>
                <a:lnTo>
                  <a:pt x="1524" y="335"/>
                </a:lnTo>
                <a:lnTo>
                  <a:pt x="1473" y="328"/>
                </a:lnTo>
                <a:lnTo>
                  <a:pt x="1460" y="322"/>
                </a:lnTo>
                <a:lnTo>
                  <a:pt x="1447" y="315"/>
                </a:lnTo>
                <a:lnTo>
                  <a:pt x="1421" y="309"/>
                </a:lnTo>
                <a:lnTo>
                  <a:pt x="1408" y="309"/>
                </a:lnTo>
                <a:lnTo>
                  <a:pt x="1408" y="315"/>
                </a:lnTo>
                <a:lnTo>
                  <a:pt x="1421" y="322"/>
                </a:lnTo>
                <a:lnTo>
                  <a:pt x="1428" y="328"/>
                </a:lnTo>
                <a:lnTo>
                  <a:pt x="1492" y="341"/>
                </a:lnTo>
                <a:lnTo>
                  <a:pt x="1524" y="354"/>
                </a:lnTo>
                <a:lnTo>
                  <a:pt x="1505" y="380"/>
                </a:lnTo>
                <a:lnTo>
                  <a:pt x="1492" y="405"/>
                </a:lnTo>
                <a:lnTo>
                  <a:pt x="1511" y="393"/>
                </a:lnTo>
                <a:lnTo>
                  <a:pt x="1530" y="373"/>
                </a:lnTo>
                <a:lnTo>
                  <a:pt x="1537" y="367"/>
                </a:lnTo>
                <a:lnTo>
                  <a:pt x="1550" y="367"/>
                </a:lnTo>
                <a:lnTo>
                  <a:pt x="1563" y="380"/>
                </a:lnTo>
                <a:lnTo>
                  <a:pt x="1595" y="386"/>
                </a:lnTo>
                <a:lnTo>
                  <a:pt x="1608" y="393"/>
                </a:lnTo>
                <a:lnTo>
                  <a:pt x="1614" y="399"/>
                </a:lnTo>
                <a:lnTo>
                  <a:pt x="1601" y="399"/>
                </a:lnTo>
                <a:lnTo>
                  <a:pt x="1575" y="405"/>
                </a:lnTo>
                <a:lnTo>
                  <a:pt x="1569" y="418"/>
                </a:lnTo>
                <a:lnTo>
                  <a:pt x="1563" y="418"/>
                </a:lnTo>
                <a:lnTo>
                  <a:pt x="1550" y="412"/>
                </a:lnTo>
                <a:lnTo>
                  <a:pt x="1543" y="412"/>
                </a:lnTo>
                <a:lnTo>
                  <a:pt x="1543" y="418"/>
                </a:lnTo>
                <a:lnTo>
                  <a:pt x="1550" y="425"/>
                </a:lnTo>
                <a:lnTo>
                  <a:pt x="1556" y="425"/>
                </a:lnTo>
                <a:lnTo>
                  <a:pt x="1530" y="444"/>
                </a:lnTo>
                <a:lnTo>
                  <a:pt x="1492" y="476"/>
                </a:lnTo>
                <a:lnTo>
                  <a:pt x="1440" y="450"/>
                </a:lnTo>
                <a:lnTo>
                  <a:pt x="1440" y="444"/>
                </a:lnTo>
                <a:lnTo>
                  <a:pt x="1447" y="431"/>
                </a:lnTo>
                <a:lnTo>
                  <a:pt x="1460" y="425"/>
                </a:lnTo>
                <a:lnTo>
                  <a:pt x="1466" y="412"/>
                </a:lnTo>
                <a:lnTo>
                  <a:pt x="1466" y="405"/>
                </a:lnTo>
                <a:lnTo>
                  <a:pt x="1453" y="412"/>
                </a:lnTo>
                <a:lnTo>
                  <a:pt x="1453" y="393"/>
                </a:lnTo>
                <a:lnTo>
                  <a:pt x="1434" y="405"/>
                </a:lnTo>
                <a:lnTo>
                  <a:pt x="1421" y="418"/>
                </a:lnTo>
                <a:lnTo>
                  <a:pt x="1415" y="425"/>
                </a:lnTo>
                <a:lnTo>
                  <a:pt x="1363" y="425"/>
                </a:lnTo>
                <a:lnTo>
                  <a:pt x="1344" y="412"/>
                </a:lnTo>
                <a:lnTo>
                  <a:pt x="1305" y="393"/>
                </a:lnTo>
                <a:lnTo>
                  <a:pt x="1267" y="380"/>
                </a:lnTo>
                <a:lnTo>
                  <a:pt x="1248" y="367"/>
                </a:lnTo>
                <a:lnTo>
                  <a:pt x="1235" y="367"/>
                </a:lnTo>
                <a:lnTo>
                  <a:pt x="1222" y="354"/>
                </a:lnTo>
                <a:lnTo>
                  <a:pt x="1164" y="335"/>
                </a:lnTo>
                <a:lnTo>
                  <a:pt x="1145" y="328"/>
                </a:lnTo>
                <a:lnTo>
                  <a:pt x="1119" y="315"/>
                </a:lnTo>
                <a:lnTo>
                  <a:pt x="1068" y="303"/>
                </a:lnTo>
                <a:lnTo>
                  <a:pt x="952" y="264"/>
                </a:lnTo>
                <a:lnTo>
                  <a:pt x="900" y="238"/>
                </a:lnTo>
                <a:lnTo>
                  <a:pt x="823" y="213"/>
                </a:lnTo>
                <a:lnTo>
                  <a:pt x="753" y="200"/>
                </a:lnTo>
                <a:lnTo>
                  <a:pt x="695" y="193"/>
                </a:lnTo>
                <a:lnTo>
                  <a:pt x="611" y="187"/>
                </a:lnTo>
                <a:lnTo>
                  <a:pt x="585" y="180"/>
                </a:lnTo>
                <a:lnTo>
                  <a:pt x="579" y="180"/>
                </a:lnTo>
                <a:lnTo>
                  <a:pt x="573" y="187"/>
                </a:lnTo>
                <a:lnTo>
                  <a:pt x="579" y="206"/>
                </a:lnTo>
                <a:lnTo>
                  <a:pt x="579" y="213"/>
                </a:lnTo>
                <a:lnTo>
                  <a:pt x="585" y="213"/>
                </a:lnTo>
                <a:lnTo>
                  <a:pt x="598" y="200"/>
                </a:lnTo>
                <a:lnTo>
                  <a:pt x="605" y="200"/>
                </a:lnTo>
                <a:lnTo>
                  <a:pt x="611" y="200"/>
                </a:lnTo>
                <a:lnTo>
                  <a:pt x="624" y="206"/>
                </a:lnTo>
                <a:lnTo>
                  <a:pt x="688" y="213"/>
                </a:lnTo>
                <a:lnTo>
                  <a:pt x="720" y="225"/>
                </a:lnTo>
                <a:lnTo>
                  <a:pt x="746" y="232"/>
                </a:lnTo>
                <a:lnTo>
                  <a:pt x="804" y="238"/>
                </a:lnTo>
                <a:lnTo>
                  <a:pt x="836" y="251"/>
                </a:lnTo>
                <a:lnTo>
                  <a:pt x="888" y="264"/>
                </a:lnTo>
                <a:lnTo>
                  <a:pt x="952" y="283"/>
                </a:lnTo>
                <a:lnTo>
                  <a:pt x="990" y="296"/>
                </a:lnTo>
                <a:lnTo>
                  <a:pt x="1087" y="322"/>
                </a:lnTo>
                <a:lnTo>
                  <a:pt x="1029" y="322"/>
                </a:lnTo>
                <a:lnTo>
                  <a:pt x="990" y="322"/>
                </a:lnTo>
                <a:lnTo>
                  <a:pt x="952" y="322"/>
                </a:lnTo>
                <a:lnTo>
                  <a:pt x="926" y="328"/>
                </a:lnTo>
                <a:lnTo>
                  <a:pt x="933" y="335"/>
                </a:lnTo>
                <a:lnTo>
                  <a:pt x="939" y="335"/>
                </a:lnTo>
                <a:lnTo>
                  <a:pt x="965" y="328"/>
                </a:lnTo>
                <a:lnTo>
                  <a:pt x="1023" y="328"/>
                </a:lnTo>
                <a:lnTo>
                  <a:pt x="1061" y="328"/>
                </a:lnTo>
                <a:lnTo>
                  <a:pt x="1100" y="328"/>
                </a:lnTo>
                <a:lnTo>
                  <a:pt x="1119" y="335"/>
                </a:lnTo>
                <a:lnTo>
                  <a:pt x="1132" y="335"/>
                </a:lnTo>
                <a:lnTo>
                  <a:pt x="1138" y="341"/>
                </a:lnTo>
                <a:lnTo>
                  <a:pt x="1164" y="367"/>
                </a:lnTo>
                <a:lnTo>
                  <a:pt x="1190" y="373"/>
                </a:lnTo>
                <a:lnTo>
                  <a:pt x="1215" y="373"/>
                </a:lnTo>
                <a:lnTo>
                  <a:pt x="1248" y="386"/>
                </a:lnTo>
                <a:lnTo>
                  <a:pt x="1260" y="393"/>
                </a:lnTo>
                <a:lnTo>
                  <a:pt x="1235" y="393"/>
                </a:lnTo>
                <a:lnTo>
                  <a:pt x="1196" y="380"/>
                </a:lnTo>
                <a:lnTo>
                  <a:pt x="1183" y="386"/>
                </a:lnTo>
                <a:lnTo>
                  <a:pt x="1183" y="393"/>
                </a:lnTo>
                <a:lnTo>
                  <a:pt x="1190" y="393"/>
                </a:lnTo>
                <a:lnTo>
                  <a:pt x="1209" y="399"/>
                </a:lnTo>
                <a:lnTo>
                  <a:pt x="1254" y="405"/>
                </a:lnTo>
                <a:lnTo>
                  <a:pt x="1267" y="412"/>
                </a:lnTo>
                <a:lnTo>
                  <a:pt x="1286" y="412"/>
                </a:lnTo>
                <a:lnTo>
                  <a:pt x="1293" y="412"/>
                </a:lnTo>
                <a:lnTo>
                  <a:pt x="1299" y="418"/>
                </a:lnTo>
                <a:lnTo>
                  <a:pt x="1318" y="425"/>
                </a:lnTo>
                <a:lnTo>
                  <a:pt x="1325" y="425"/>
                </a:lnTo>
                <a:lnTo>
                  <a:pt x="1344" y="431"/>
                </a:lnTo>
                <a:lnTo>
                  <a:pt x="1376" y="438"/>
                </a:lnTo>
                <a:lnTo>
                  <a:pt x="1389" y="444"/>
                </a:lnTo>
                <a:lnTo>
                  <a:pt x="1402" y="457"/>
                </a:lnTo>
                <a:lnTo>
                  <a:pt x="1428" y="470"/>
                </a:lnTo>
                <a:lnTo>
                  <a:pt x="1473" y="495"/>
                </a:lnTo>
                <a:lnTo>
                  <a:pt x="1466" y="502"/>
                </a:lnTo>
                <a:lnTo>
                  <a:pt x="1453" y="515"/>
                </a:lnTo>
                <a:lnTo>
                  <a:pt x="1447" y="521"/>
                </a:lnTo>
                <a:lnTo>
                  <a:pt x="1395" y="553"/>
                </a:lnTo>
                <a:lnTo>
                  <a:pt x="1370" y="547"/>
                </a:lnTo>
                <a:lnTo>
                  <a:pt x="1344" y="547"/>
                </a:lnTo>
                <a:lnTo>
                  <a:pt x="1318" y="547"/>
                </a:lnTo>
                <a:lnTo>
                  <a:pt x="1305" y="540"/>
                </a:lnTo>
                <a:lnTo>
                  <a:pt x="1305" y="534"/>
                </a:lnTo>
                <a:lnTo>
                  <a:pt x="1293" y="534"/>
                </a:lnTo>
                <a:lnTo>
                  <a:pt x="1267" y="528"/>
                </a:lnTo>
                <a:lnTo>
                  <a:pt x="1248" y="521"/>
                </a:lnTo>
                <a:lnTo>
                  <a:pt x="1003" y="425"/>
                </a:lnTo>
                <a:lnTo>
                  <a:pt x="881" y="380"/>
                </a:lnTo>
                <a:lnTo>
                  <a:pt x="843" y="367"/>
                </a:lnTo>
                <a:lnTo>
                  <a:pt x="804" y="348"/>
                </a:lnTo>
                <a:lnTo>
                  <a:pt x="759" y="335"/>
                </a:lnTo>
                <a:lnTo>
                  <a:pt x="733" y="328"/>
                </a:lnTo>
                <a:lnTo>
                  <a:pt x="708" y="322"/>
                </a:lnTo>
                <a:lnTo>
                  <a:pt x="675" y="322"/>
                </a:lnTo>
                <a:lnTo>
                  <a:pt x="605" y="322"/>
                </a:lnTo>
                <a:lnTo>
                  <a:pt x="592" y="322"/>
                </a:lnTo>
                <a:lnTo>
                  <a:pt x="592" y="309"/>
                </a:lnTo>
                <a:lnTo>
                  <a:pt x="566" y="309"/>
                </a:lnTo>
                <a:lnTo>
                  <a:pt x="547" y="309"/>
                </a:lnTo>
                <a:lnTo>
                  <a:pt x="540" y="315"/>
                </a:lnTo>
                <a:lnTo>
                  <a:pt x="540" y="322"/>
                </a:lnTo>
                <a:lnTo>
                  <a:pt x="534" y="322"/>
                </a:lnTo>
                <a:lnTo>
                  <a:pt x="521" y="322"/>
                </a:lnTo>
                <a:lnTo>
                  <a:pt x="515" y="315"/>
                </a:lnTo>
                <a:lnTo>
                  <a:pt x="502" y="315"/>
                </a:lnTo>
                <a:lnTo>
                  <a:pt x="495" y="322"/>
                </a:lnTo>
                <a:lnTo>
                  <a:pt x="483" y="328"/>
                </a:lnTo>
                <a:lnTo>
                  <a:pt x="483" y="335"/>
                </a:lnTo>
                <a:lnTo>
                  <a:pt x="489" y="328"/>
                </a:lnTo>
                <a:lnTo>
                  <a:pt x="495" y="341"/>
                </a:lnTo>
                <a:lnTo>
                  <a:pt x="508" y="348"/>
                </a:lnTo>
                <a:lnTo>
                  <a:pt x="547" y="348"/>
                </a:lnTo>
                <a:lnTo>
                  <a:pt x="566" y="354"/>
                </a:lnTo>
                <a:lnTo>
                  <a:pt x="592" y="367"/>
                </a:lnTo>
                <a:lnTo>
                  <a:pt x="605" y="367"/>
                </a:lnTo>
                <a:lnTo>
                  <a:pt x="618" y="354"/>
                </a:lnTo>
                <a:lnTo>
                  <a:pt x="624" y="367"/>
                </a:lnTo>
                <a:lnTo>
                  <a:pt x="630" y="373"/>
                </a:lnTo>
                <a:lnTo>
                  <a:pt x="637" y="386"/>
                </a:lnTo>
                <a:lnTo>
                  <a:pt x="656" y="386"/>
                </a:lnTo>
                <a:lnTo>
                  <a:pt x="714" y="405"/>
                </a:lnTo>
                <a:lnTo>
                  <a:pt x="733" y="418"/>
                </a:lnTo>
                <a:lnTo>
                  <a:pt x="701" y="418"/>
                </a:lnTo>
                <a:lnTo>
                  <a:pt x="637" y="418"/>
                </a:lnTo>
                <a:lnTo>
                  <a:pt x="598" y="412"/>
                </a:lnTo>
                <a:lnTo>
                  <a:pt x="585" y="412"/>
                </a:lnTo>
                <a:lnTo>
                  <a:pt x="566" y="418"/>
                </a:lnTo>
                <a:lnTo>
                  <a:pt x="540" y="425"/>
                </a:lnTo>
                <a:lnTo>
                  <a:pt x="534" y="425"/>
                </a:lnTo>
                <a:lnTo>
                  <a:pt x="521" y="418"/>
                </a:lnTo>
                <a:lnTo>
                  <a:pt x="515" y="412"/>
                </a:lnTo>
                <a:lnTo>
                  <a:pt x="508" y="412"/>
                </a:lnTo>
                <a:lnTo>
                  <a:pt x="495" y="418"/>
                </a:lnTo>
                <a:lnTo>
                  <a:pt x="489" y="418"/>
                </a:lnTo>
                <a:lnTo>
                  <a:pt x="463" y="418"/>
                </a:lnTo>
                <a:lnTo>
                  <a:pt x="438" y="418"/>
                </a:lnTo>
                <a:lnTo>
                  <a:pt x="418" y="425"/>
                </a:lnTo>
                <a:lnTo>
                  <a:pt x="380" y="438"/>
                </a:lnTo>
                <a:lnTo>
                  <a:pt x="367" y="444"/>
                </a:lnTo>
                <a:lnTo>
                  <a:pt x="348" y="450"/>
                </a:lnTo>
                <a:lnTo>
                  <a:pt x="335" y="450"/>
                </a:lnTo>
                <a:lnTo>
                  <a:pt x="322" y="457"/>
                </a:lnTo>
                <a:lnTo>
                  <a:pt x="322" y="470"/>
                </a:lnTo>
                <a:lnTo>
                  <a:pt x="328" y="470"/>
                </a:lnTo>
                <a:lnTo>
                  <a:pt x="348" y="457"/>
                </a:lnTo>
                <a:lnTo>
                  <a:pt x="360" y="457"/>
                </a:lnTo>
                <a:lnTo>
                  <a:pt x="367" y="470"/>
                </a:lnTo>
                <a:lnTo>
                  <a:pt x="373" y="470"/>
                </a:lnTo>
                <a:lnTo>
                  <a:pt x="380" y="457"/>
                </a:lnTo>
                <a:lnTo>
                  <a:pt x="405" y="457"/>
                </a:lnTo>
                <a:lnTo>
                  <a:pt x="405" y="450"/>
                </a:lnTo>
                <a:lnTo>
                  <a:pt x="386" y="457"/>
                </a:lnTo>
                <a:lnTo>
                  <a:pt x="386" y="450"/>
                </a:lnTo>
                <a:lnTo>
                  <a:pt x="399" y="444"/>
                </a:lnTo>
                <a:lnTo>
                  <a:pt x="431" y="438"/>
                </a:lnTo>
                <a:lnTo>
                  <a:pt x="495" y="438"/>
                </a:lnTo>
                <a:lnTo>
                  <a:pt x="540" y="438"/>
                </a:lnTo>
                <a:lnTo>
                  <a:pt x="585" y="450"/>
                </a:lnTo>
                <a:lnTo>
                  <a:pt x="611" y="470"/>
                </a:lnTo>
                <a:lnTo>
                  <a:pt x="592" y="470"/>
                </a:lnTo>
                <a:lnTo>
                  <a:pt x="573" y="457"/>
                </a:lnTo>
                <a:lnTo>
                  <a:pt x="547" y="457"/>
                </a:lnTo>
                <a:lnTo>
                  <a:pt x="528" y="457"/>
                </a:lnTo>
                <a:lnTo>
                  <a:pt x="515" y="450"/>
                </a:lnTo>
                <a:lnTo>
                  <a:pt x="476" y="457"/>
                </a:lnTo>
                <a:lnTo>
                  <a:pt x="438" y="457"/>
                </a:lnTo>
                <a:lnTo>
                  <a:pt x="483" y="457"/>
                </a:lnTo>
                <a:lnTo>
                  <a:pt x="502" y="470"/>
                </a:lnTo>
                <a:lnTo>
                  <a:pt x="534" y="470"/>
                </a:lnTo>
                <a:lnTo>
                  <a:pt x="553" y="470"/>
                </a:lnTo>
                <a:lnTo>
                  <a:pt x="573" y="476"/>
                </a:lnTo>
                <a:lnTo>
                  <a:pt x="598" y="483"/>
                </a:lnTo>
                <a:lnTo>
                  <a:pt x="643" y="489"/>
                </a:lnTo>
                <a:lnTo>
                  <a:pt x="669" y="495"/>
                </a:lnTo>
                <a:lnTo>
                  <a:pt x="701" y="508"/>
                </a:lnTo>
                <a:lnTo>
                  <a:pt x="746" y="528"/>
                </a:lnTo>
                <a:lnTo>
                  <a:pt x="791" y="540"/>
                </a:lnTo>
                <a:lnTo>
                  <a:pt x="843" y="560"/>
                </a:lnTo>
                <a:lnTo>
                  <a:pt x="888" y="566"/>
                </a:lnTo>
                <a:lnTo>
                  <a:pt x="907" y="579"/>
                </a:lnTo>
                <a:lnTo>
                  <a:pt x="939" y="592"/>
                </a:lnTo>
                <a:lnTo>
                  <a:pt x="965" y="605"/>
                </a:lnTo>
                <a:lnTo>
                  <a:pt x="1003" y="605"/>
                </a:lnTo>
                <a:lnTo>
                  <a:pt x="1042" y="611"/>
                </a:lnTo>
                <a:lnTo>
                  <a:pt x="1080" y="618"/>
                </a:lnTo>
                <a:lnTo>
                  <a:pt x="1119" y="618"/>
                </a:lnTo>
                <a:lnTo>
                  <a:pt x="1113" y="605"/>
                </a:lnTo>
                <a:lnTo>
                  <a:pt x="1068" y="598"/>
                </a:lnTo>
                <a:lnTo>
                  <a:pt x="1023" y="598"/>
                </a:lnTo>
                <a:lnTo>
                  <a:pt x="978" y="592"/>
                </a:lnTo>
                <a:lnTo>
                  <a:pt x="952" y="585"/>
                </a:lnTo>
                <a:lnTo>
                  <a:pt x="926" y="566"/>
                </a:lnTo>
                <a:lnTo>
                  <a:pt x="900" y="560"/>
                </a:lnTo>
                <a:lnTo>
                  <a:pt x="875" y="560"/>
                </a:lnTo>
                <a:lnTo>
                  <a:pt x="798" y="534"/>
                </a:lnTo>
                <a:lnTo>
                  <a:pt x="753" y="521"/>
                </a:lnTo>
                <a:lnTo>
                  <a:pt x="830" y="540"/>
                </a:lnTo>
                <a:lnTo>
                  <a:pt x="759" y="515"/>
                </a:lnTo>
                <a:lnTo>
                  <a:pt x="759" y="508"/>
                </a:lnTo>
                <a:lnTo>
                  <a:pt x="772" y="515"/>
                </a:lnTo>
                <a:lnTo>
                  <a:pt x="791" y="521"/>
                </a:lnTo>
                <a:lnTo>
                  <a:pt x="823" y="521"/>
                </a:lnTo>
                <a:lnTo>
                  <a:pt x="823" y="521"/>
                </a:lnTo>
                <a:lnTo>
                  <a:pt x="823" y="515"/>
                </a:lnTo>
                <a:lnTo>
                  <a:pt x="875" y="521"/>
                </a:lnTo>
                <a:lnTo>
                  <a:pt x="913" y="528"/>
                </a:lnTo>
                <a:lnTo>
                  <a:pt x="945" y="534"/>
                </a:lnTo>
                <a:lnTo>
                  <a:pt x="997" y="534"/>
                </a:lnTo>
                <a:lnTo>
                  <a:pt x="1035" y="540"/>
                </a:lnTo>
                <a:lnTo>
                  <a:pt x="1100" y="560"/>
                </a:lnTo>
                <a:lnTo>
                  <a:pt x="1132" y="560"/>
                </a:lnTo>
                <a:lnTo>
                  <a:pt x="1132" y="566"/>
                </a:lnTo>
                <a:lnTo>
                  <a:pt x="1119" y="579"/>
                </a:lnTo>
                <a:lnTo>
                  <a:pt x="1113" y="585"/>
                </a:lnTo>
                <a:lnTo>
                  <a:pt x="1119" y="592"/>
                </a:lnTo>
                <a:lnTo>
                  <a:pt x="1138" y="585"/>
                </a:lnTo>
                <a:lnTo>
                  <a:pt x="1151" y="579"/>
                </a:lnTo>
                <a:lnTo>
                  <a:pt x="1170" y="566"/>
                </a:lnTo>
                <a:lnTo>
                  <a:pt x="1196" y="560"/>
                </a:lnTo>
                <a:lnTo>
                  <a:pt x="1209" y="553"/>
                </a:lnTo>
                <a:lnTo>
                  <a:pt x="1215" y="553"/>
                </a:lnTo>
                <a:lnTo>
                  <a:pt x="1222" y="560"/>
                </a:lnTo>
                <a:lnTo>
                  <a:pt x="1228" y="566"/>
                </a:lnTo>
                <a:lnTo>
                  <a:pt x="1235" y="560"/>
                </a:lnTo>
                <a:lnTo>
                  <a:pt x="1254" y="553"/>
                </a:lnTo>
                <a:lnTo>
                  <a:pt x="1260" y="553"/>
                </a:lnTo>
                <a:lnTo>
                  <a:pt x="1260" y="560"/>
                </a:lnTo>
                <a:lnTo>
                  <a:pt x="1248" y="566"/>
                </a:lnTo>
                <a:lnTo>
                  <a:pt x="1248" y="579"/>
                </a:lnTo>
                <a:lnTo>
                  <a:pt x="1260" y="579"/>
                </a:lnTo>
                <a:lnTo>
                  <a:pt x="1273" y="579"/>
                </a:lnTo>
                <a:lnTo>
                  <a:pt x="1293" y="592"/>
                </a:lnTo>
                <a:lnTo>
                  <a:pt x="1344" y="605"/>
                </a:lnTo>
                <a:lnTo>
                  <a:pt x="1331" y="618"/>
                </a:lnTo>
                <a:lnTo>
                  <a:pt x="1363" y="618"/>
                </a:lnTo>
                <a:lnTo>
                  <a:pt x="1363" y="611"/>
                </a:lnTo>
                <a:lnTo>
                  <a:pt x="1395" y="618"/>
                </a:lnTo>
                <a:lnTo>
                  <a:pt x="1421" y="618"/>
                </a:lnTo>
                <a:lnTo>
                  <a:pt x="1376" y="605"/>
                </a:lnTo>
                <a:lnTo>
                  <a:pt x="1395" y="598"/>
                </a:lnTo>
                <a:lnTo>
                  <a:pt x="1415" y="605"/>
                </a:lnTo>
                <a:lnTo>
                  <a:pt x="1440" y="605"/>
                </a:lnTo>
                <a:lnTo>
                  <a:pt x="1428" y="598"/>
                </a:lnTo>
                <a:lnTo>
                  <a:pt x="1408" y="592"/>
                </a:lnTo>
                <a:lnTo>
                  <a:pt x="1408" y="585"/>
                </a:lnTo>
                <a:lnTo>
                  <a:pt x="1408" y="579"/>
                </a:lnTo>
                <a:lnTo>
                  <a:pt x="1421" y="560"/>
                </a:lnTo>
                <a:lnTo>
                  <a:pt x="1434" y="560"/>
                </a:lnTo>
                <a:lnTo>
                  <a:pt x="1460" y="566"/>
                </a:lnTo>
                <a:lnTo>
                  <a:pt x="1473" y="566"/>
                </a:lnTo>
                <a:lnTo>
                  <a:pt x="1492" y="560"/>
                </a:lnTo>
                <a:lnTo>
                  <a:pt x="1518" y="560"/>
                </a:lnTo>
                <a:lnTo>
                  <a:pt x="1550" y="566"/>
                </a:lnTo>
                <a:lnTo>
                  <a:pt x="1608" y="566"/>
                </a:lnTo>
                <a:lnTo>
                  <a:pt x="1633" y="579"/>
                </a:lnTo>
                <a:lnTo>
                  <a:pt x="1665" y="579"/>
                </a:lnTo>
                <a:lnTo>
                  <a:pt x="1704" y="579"/>
                </a:lnTo>
                <a:lnTo>
                  <a:pt x="1710" y="585"/>
                </a:lnTo>
                <a:lnTo>
                  <a:pt x="1704" y="592"/>
                </a:lnTo>
                <a:lnTo>
                  <a:pt x="1698" y="598"/>
                </a:lnTo>
                <a:lnTo>
                  <a:pt x="1665" y="618"/>
                </a:lnTo>
                <a:lnTo>
                  <a:pt x="1685" y="618"/>
                </a:lnTo>
                <a:lnTo>
                  <a:pt x="1698" y="611"/>
                </a:lnTo>
                <a:lnTo>
                  <a:pt x="1717" y="598"/>
                </a:lnTo>
                <a:lnTo>
                  <a:pt x="1730" y="585"/>
                </a:lnTo>
                <a:lnTo>
                  <a:pt x="1743" y="592"/>
                </a:lnTo>
                <a:lnTo>
                  <a:pt x="1768" y="598"/>
                </a:lnTo>
                <a:lnTo>
                  <a:pt x="1775" y="598"/>
                </a:lnTo>
                <a:lnTo>
                  <a:pt x="1775" y="592"/>
                </a:lnTo>
                <a:lnTo>
                  <a:pt x="1781" y="592"/>
                </a:lnTo>
                <a:lnTo>
                  <a:pt x="1800" y="598"/>
                </a:lnTo>
                <a:lnTo>
                  <a:pt x="1813" y="598"/>
                </a:lnTo>
                <a:lnTo>
                  <a:pt x="1820" y="598"/>
                </a:lnTo>
                <a:lnTo>
                  <a:pt x="1865" y="611"/>
                </a:lnTo>
                <a:lnTo>
                  <a:pt x="1878" y="611"/>
                </a:lnTo>
                <a:lnTo>
                  <a:pt x="1884" y="618"/>
                </a:lnTo>
                <a:lnTo>
                  <a:pt x="1948" y="618"/>
                </a:lnTo>
                <a:lnTo>
                  <a:pt x="1942" y="611"/>
                </a:lnTo>
                <a:lnTo>
                  <a:pt x="1942" y="598"/>
                </a:lnTo>
                <a:lnTo>
                  <a:pt x="1910" y="598"/>
                </a:lnTo>
                <a:lnTo>
                  <a:pt x="1929" y="592"/>
                </a:lnTo>
                <a:lnTo>
                  <a:pt x="5433" y="495"/>
                </a:lnTo>
                <a:lnTo>
                  <a:pt x="1556" y="348"/>
                </a:lnTo>
                <a:lnTo>
                  <a:pt x="1556" y="341"/>
                </a:lnTo>
                <a:lnTo>
                  <a:pt x="1575" y="341"/>
                </a:lnTo>
                <a:lnTo>
                  <a:pt x="1620" y="354"/>
                </a:lnTo>
                <a:lnTo>
                  <a:pt x="1646" y="380"/>
                </a:lnTo>
                <a:lnTo>
                  <a:pt x="1633" y="380"/>
                </a:lnTo>
                <a:lnTo>
                  <a:pt x="1556" y="348"/>
                </a:lnTo>
                <a:lnTo>
                  <a:pt x="5433" y="495"/>
                </a:lnTo>
                <a:lnTo>
                  <a:pt x="714" y="450"/>
                </a:lnTo>
                <a:lnTo>
                  <a:pt x="733" y="457"/>
                </a:lnTo>
                <a:lnTo>
                  <a:pt x="727" y="470"/>
                </a:lnTo>
                <a:lnTo>
                  <a:pt x="714" y="470"/>
                </a:lnTo>
                <a:lnTo>
                  <a:pt x="708" y="450"/>
                </a:lnTo>
                <a:lnTo>
                  <a:pt x="708" y="444"/>
                </a:lnTo>
                <a:lnTo>
                  <a:pt x="714" y="450"/>
                </a:lnTo>
                <a:lnTo>
                  <a:pt x="5433" y="495"/>
                </a:lnTo>
                <a:lnTo>
                  <a:pt x="746" y="489"/>
                </a:lnTo>
                <a:lnTo>
                  <a:pt x="708" y="483"/>
                </a:lnTo>
                <a:lnTo>
                  <a:pt x="682" y="476"/>
                </a:lnTo>
                <a:lnTo>
                  <a:pt x="656" y="476"/>
                </a:lnTo>
                <a:lnTo>
                  <a:pt x="650" y="470"/>
                </a:lnTo>
                <a:lnTo>
                  <a:pt x="650" y="457"/>
                </a:lnTo>
                <a:lnTo>
                  <a:pt x="643" y="450"/>
                </a:lnTo>
                <a:lnTo>
                  <a:pt x="630" y="444"/>
                </a:lnTo>
                <a:lnTo>
                  <a:pt x="624" y="438"/>
                </a:lnTo>
                <a:lnTo>
                  <a:pt x="637" y="438"/>
                </a:lnTo>
                <a:lnTo>
                  <a:pt x="643" y="438"/>
                </a:lnTo>
                <a:lnTo>
                  <a:pt x="656" y="444"/>
                </a:lnTo>
                <a:lnTo>
                  <a:pt x="688" y="450"/>
                </a:lnTo>
                <a:lnTo>
                  <a:pt x="720" y="476"/>
                </a:lnTo>
                <a:lnTo>
                  <a:pt x="746" y="489"/>
                </a:lnTo>
                <a:lnTo>
                  <a:pt x="5433" y="495"/>
                </a:lnTo>
                <a:lnTo>
                  <a:pt x="907" y="521"/>
                </a:lnTo>
                <a:lnTo>
                  <a:pt x="855" y="508"/>
                </a:lnTo>
                <a:lnTo>
                  <a:pt x="843" y="508"/>
                </a:lnTo>
                <a:lnTo>
                  <a:pt x="823" y="502"/>
                </a:lnTo>
                <a:lnTo>
                  <a:pt x="804" y="502"/>
                </a:lnTo>
                <a:lnTo>
                  <a:pt x="791" y="489"/>
                </a:lnTo>
                <a:lnTo>
                  <a:pt x="759" y="483"/>
                </a:lnTo>
                <a:lnTo>
                  <a:pt x="746" y="476"/>
                </a:lnTo>
                <a:lnTo>
                  <a:pt x="740" y="470"/>
                </a:lnTo>
                <a:lnTo>
                  <a:pt x="746" y="470"/>
                </a:lnTo>
                <a:lnTo>
                  <a:pt x="772" y="457"/>
                </a:lnTo>
                <a:lnTo>
                  <a:pt x="785" y="457"/>
                </a:lnTo>
                <a:lnTo>
                  <a:pt x="798" y="470"/>
                </a:lnTo>
                <a:lnTo>
                  <a:pt x="810" y="476"/>
                </a:lnTo>
                <a:lnTo>
                  <a:pt x="836" y="476"/>
                </a:lnTo>
                <a:lnTo>
                  <a:pt x="855" y="476"/>
                </a:lnTo>
                <a:lnTo>
                  <a:pt x="862" y="483"/>
                </a:lnTo>
                <a:lnTo>
                  <a:pt x="888" y="495"/>
                </a:lnTo>
                <a:lnTo>
                  <a:pt x="907" y="502"/>
                </a:lnTo>
                <a:lnTo>
                  <a:pt x="920" y="508"/>
                </a:lnTo>
                <a:lnTo>
                  <a:pt x="913" y="515"/>
                </a:lnTo>
                <a:lnTo>
                  <a:pt x="907" y="521"/>
                </a:lnTo>
                <a:lnTo>
                  <a:pt x="5433" y="495"/>
                </a:lnTo>
                <a:lnTo>
                  <a:pt x="1241" y="547"/>
                </a:lnTo>
                <a:lnTo>
                  <a:pt x="1222" y="540"/>
                </a:lnTo>
                <a:lnTo>
                  <a:pt x="1209" y="540"/>
                </a:lnTo>
                <a:lnTo>
                  <a:pt x="1203" y="534"/>
                </a:lnTo>
                <a:lnTo>
                  <a:pt x="1196" y="534"/>
                </a:lnTo>
                <a:lnTo>
                  <a:pt x="1196" y="540"/>
                </a:lnTo>
                <a:lnTo>
                  <a:pt x="1170" y="540"/>
                </a:lnTo>
                <a:lnTo>
                  <a:pt x="1170" y="534"/>
                </a:lnTo>
                <a:lnTo>
                  <a:pt x="1170" y="521"/>
                </a:lnTo>
                <a:lnTo>
                  <a:pt x="1170" y="521"/>
                </a:lnTo>
                <a:lnTo>
                  <a:pt x="1164" y="521"/>
                </a:lnTo>
                <a:lnTo>
                  <a:pt x="1145" y="515"/>
                </a:lnTo>
                <a:lnTo>
                  <a:pt x="1100" y="508"/>
                </a:lnTo>
                <a:lnTo>
                  <a:pt x="1068" y="508"/>
                </a:lnTo>
                <a:lnTo>
                  <a:pt x="1042" y="508"/>
                </a:lnTo>
                <a:lnTo>
                  <a:pt x="1003" y="502"/>
                </a:lnTo>
                <a:lnTo>
                  <a:pt x="965" y="489"/>
                </a:lnTo>
                <a:lnTo>
                  <a:pt x="952" y="483"/>
                </a:lnTo>
                <a:lnTo>
                  <a:pt x="939" y="476"/>
                </a:lnTo>
                <a:lnTo>
                  <a:pt x="907" y="457"/>
                </a:lnTo>
                <a:lnTo>
                  <a:pt x="881" y="450"/>
                </a:lnTo>
                <a:lnTo>
                  <a:pt x="843" y="438"/>
                </a:lnTo>
                <a:lnTo>
                  <a:pt x="798" y="425"/>
                </a:lnTo>
                <a:lnTo>
                  <a:pt x="778" y="418"/>
                </a:lnTo>
                <a:lnTo>
                  <a:pt x="720" y="393"/>
                </a:lnTo>
                <a:lnTo>
                  <a:pt x="688" y="373"/>
                </a:lnTo>
                <a:lnTo>
                  <a:pt x="669" y="354"/>
                </a:lnTo>
                <a:lnTo>
                  <a:pt x="669" y="348"/>
                </a:lnTo>
                <a:lnTo>
                  <a:pt x="669" y="341"/>
                </a:lnTo>
                <a:lnTo>
                  <a:pt x="675" y="341"/>
                </a:lnTo>
                <a:lnTo>
                  <a:pt x="682" y="354"/>
                </a:lnTo>
                <a:lnTo>
                  <a:pt x="688" y="354"/>
                </a:lnTo>
                <a:lnTo>
                  <a:pt x="695" y="354"/>
                </a:lnTo>
                <a:lnTo>
                  <a:pt x="701" y="348"/>
                </a:lnTo>
                <a:lnTo>
                  <a:pt x="733" y="354"/>
                </a:lnTo>
                <a:lnTo>
                  <a:pt x="817" y="380"/>
                </a:lnTo>
                <a:lnTo>
                  <a:pt x="855" y="386"/>
                </a:lnTo>
                <a:lnTo>
                  <a:pt x="907" y="399"/>
                </a:lnTo>
                <a:lnTo>
                  <a:pt x="939" y="412"/>
                </a:lnTo>
                <a:lnTo>
                  <a:pt x="952" y="418"/>
                </a:lnTo>
                <a:lnTo>
                  <a:pt x="990" y="438"/>
                </a:lnTo>
                <a:lnTo>
                  <a:pt x="1132" y="495"/>
                </a:lnTo>
                <a:lnTo>
                  <a:pt x="1248" y="534"/>
                </a:lnTo>
                <a:lnTo>
                  <a:pt x="1248" y="540"/>
                </a:lnTo>
                <a:lnTo>
                  <a:pt x="1241" y="547"/>
                </a:lnTo>
                <a:lnTo>
                  <a:pt x="5433" y="495"/>
                </a:lnTo>
                <a:lnTo>
                  <a:pt x="1350" y="598"/>
                </a:lnTo>
                <a:lnTo>
                  <a:pt x="1312" y="585"/>
                </a:lnTo>
                <a:lnTo>
                  <a:pt x="1299" y="579"/>
                </a:lnTo>
                <a:lnTo>
                  <a:pt x="1273" y="560"/>
                </a:lnTo>
                <a:lnTo>
                  <a:pt x="1273" y="553"/>
                </a:lnTo>
                <a:lnTo>
                  <a:pt x="1286" y="553"/>
                </a:lnTo>
                <a:lnTo>
                  <a:pt x="1305" y="560"/>
                </a:lnTo>
                <a:lnTo>
                  <a:pt x="1318" y="560"/>
                </a:lnTo>
                <a:lnTo>
                  <a:pt x="1331" y="566"/>
                </a:lnTo>
                <a:lnTo>
                  <a:pt x="1357" y="585"/>
                </a:lnTo>
                <a:lnTo>
                  <a:pt x="1350" y="598"/>
                </a:lnTo>
                <a:lnTo>
                  <a:pt x="5433" y="495"/>
                </a:lnTo>
                <a:lnTo>
                  <a:pt x="1370" y="566"/>
                </a:lnTo>
                <a:lnTo>
                  <a:pt x="1357" y="566"/>
                </a:lnTo>
                <a:lnTo>
                  <a:pt x="1357" y="560"/>
                </a:lnTo>
                <a:lnTo>
                  <a:pt x="1363" y="560"/>
                </a:lnTo>
                <a:lnTo>
                  <a:pt x="1376" y="560"/>
                </a:lnTo>
                <a:lnTo>
                  <a:pt x="1370" y="566"/>
                </a:lnTo>
                <a:lnTo>
                  <a:pt x="5433" y="495"/>
                </a:lnTo>
                <a:lnTo>
                  <a:pt x="1659" y="560"/>
                </a:lnTo>
                <a:lnTo>
                  <a:pt x="1633" y="560"/>
                </a:lnTo>
                <a:lnTo>
                  <a:pt x="1601" y="553"/>
                </a:lnTo>
                <a:lnTo>
                  <a:pt x="1569" y="553"/>
                </a:lnTo>
                <a:lnTo>
                  <a:pt x="1543" y="553"/>
                </a:lnTo>
                <a:lnTo>
                  <a:pt x="1518" y="547"/>
                </a:lnTo>
                <a:lnTo>
                  <a:pt x="1492" y="553"/>
                </a:lnTo>
                <a:lnTo>
                  <a:pt x="1453" y="553"/>
                </a:lnTo>
                <a:lnTo>
                  <a:pt x="1434" y="547"/>
                </a:lnTo>
                <a:lnTo>
                  <a:pt x="1440" y="540"/>
                </a:lnTo>
                <a:lnTo>
                  <a:pt x="1453" y="521"/>
                </a:lnTo>
                <a:lnTo>
                  <a:pt x="1460" y="521"/>
                </a:lnTo>
                <a:lnTo>
                  <a:pt x="1466" y="521"/>
                </a:lnTo>
                <a:lnTo>
                  <a:pt x="1492" y="521"/>
                </a:lnTo>
                <a:lnTo>
                  <a:pt x="1479" y="515"/>
                </a:lnTo>
                <a:lnTo>
                  <a:pt x="1473" y="508"/>
                </a:lnTo>
                <a:lnTo>
                  <a:pt x="1479" y="502"/>
                </a:lnTo>
                <a:lnTo>
                  <a:pt x="1498" y="495"/>
                </a:lnTo>
                <a:lnTo>
                  <a:pt x="1511" y="495"/>
                </a:lnTo>
                <a:lnTo>
                  <a:pt x="1543" y="508"/>
                </a:lnTo>
                <a:lnTo>
                  <a:pt x="1582" y="521"/>
                </a:lnTo>
                <a:lnTo>
                  <a:pt x="1633" y="534"/>
                </a:lnTo>
                <a:lnTo>
                  <a:pt x="1678" y="560"/>
                </a:lnTo>
                <a:lnTo>
                  <a:pt x="1659" y="560"/>
                </a:lnTo>
                <a:lnTo>
                  <a:pt x="5433" y="495"/>
                </a:lnTo>
                <a:lnTo>
                  <a:pt x="444" y="84"/>
                </a:lnTo>
                <a:lnTo>
                  <a:pt x="444" y="78"/>
                </a:lnTo>
                <a:lnTo>
                  <a:pt x="438" y="84"/>
                </a:lnTo>
                <a:lnTo>
                  <a:pt x="431" y="90"/>
                </a:lnTo>
                <a:lnTo>
                  <a:pt x="438" y="90"/>
                </a:lnTo>
                <a:lnTo>
                  <a:pt x="444" y="84"/>
                </a:lnTo>
                <a:lnTo>
                  <a:pt x="5433" y="495"/>
                </a:lnTo>
                <a:lnTo>
                  <a:pt x="296" y="39"/>
                </a:lnTo>
                <a:lnTo>
                  <a:pt x="315" y="39"/>
                </a:lnTo>
                <a:lnTo>
                  <a:pt x="322" y="39"/>
                </a:lnTo>
                <a:lnTo>
                  <a:pt x="328" y="39"/>
                </a:lnTo>
                <a:lnTo>
                  <a:pt x="322" y="39"/>
                </a:lnTo>
                <a:lnTo>
                  <a:pt x="309" y="39"/>
                </a:lnTo>
                <a:lnTo>
                  <a:pt x="296" y="39"/>
                </a:lnTo>
                <a:lnTo>
                  <a:pt x="290" y="39"/>
                </a:lnTo>
                <a:lnTo>
                  <a:pt x="296" y="39"/>
                </a:lnTo>
                <a:lnTo>
                  <a:pt x="5433" y="495"/>
                </a:lnTo>
                <a:lnTo>
                  <a:pt x="380" y="380"/>
                </a:lnTo>
                <a:lnTo>
                  <a:pt x="386" y="386"/>
                </a:lnTo>
                <a:lnTo>
                  <a:pt x="399" y="380"/>
                </a:lnTo>
                <a:lnTo>
                  <a:pt x="386" y="380"/>
                </a:lnTo>
                <a:lnTo>
                  <a:pt x="380" y="380"/>
                </a:lnTo>
                <a:lnTo>
                  <a:pt x="5433" y="495"/>
                </a:lnTo>
                <a:lnTo>
                  <a:pt x="2527" y="328"/>
                </a:lnTo>
                <a:lnTo>
                  <a:pt x="2559" y="315"/>
                </a:lnTo>
                <a:lnTo>
                  <a:pt x="2572" y="315"/>
                </a:lnTo>
                <a:lnTo>
                  <a:pt x="2578" y="315"/>
                </a:lnTo>
                <a:lnTo>
                  <a:pt x="2585" y="309"/>
                </a:lnTo>
                <a:lnTo>
                  <a:pt x="2598" y="309"/>
                </a:lnTo>
                <a:lnTo>
                  <a:pt x="2610" y="309"/>
                </a:lnTo>
                <a:lnTo>
                  <a:pt x="2610" y="303"/>
                </a:lnTo>
                <a:lnTo>
                  <a:pt x="2604" y="303"/>
                </a:lnTo>
                <a:lnTo>
                  <a:pt x="2559" y="309"/>
                </a:lnTo>
                <a:lnTo>
                  <a:pt x="2546" y="309"/>
                </a:lnTo>
                <a:lnTo>
                  <a:pt x="2527" y="315"/>
                </a:lnTo>
                <a:lnTo>
                  <a:pt x="2482" y="328"/>
                </a:lnTo>
                <a:lnTo>
                  <a:pt x="2418" y="341"/>
                </a:lnTo>
                <a:lnTo>
                  <a:pt x="2385" y="341"/>
                </a:lnTo>
                <a:lnTo>
                  <a:pt x="2360" y="341"/>
                </a:lnTo>
                <a:lnTo>
                  <a:pt x="2347" y="354"/>
                </a:lnTo>
                <a:lnTo>
                  <a:pt x="2328" y="354"/>
                </a:lnTo>
                <a:lnTo>
                  <a:pt x="2295" y="367"/>
                </a:lnTo>
                <a:lnTo>
                  <a:pt x="2283" y="367"/>
                </a:lnTo>
                <a:lnTo>
                  <a:pt x="2276" y="367"/>
                </a:lnTo>
                <a:lnTo>
                  <a:pt x="2270" y="373"/>
                </a:lnTo>
                <a:lnTo>
                  <a:pt x="2270" y="380"/>
                </a:lnTo>
                <a:lnTo>
                  <a:pt x="2283" y="380"/>
                </a:lnTo>
                <a:lnTo>
                  <a:pt x="2295" y="380"/>
                </a:lnTo>
                <a:lnTo>
                  <a:pt x="2302" y="380"/>
                </a:lnTo>
                <a:lnTo>
                  <a:pt x="2321" y="373"/>
                </a:lnTo>
                <a:lnTo>
                  <a:pt x="2340" y="373"/>
                </a:lnTo>
                <a:lnTo>
                  <a:pt x="2366" y="354"/>
                </a:lnTo>
                <a:lnTo>
                  <a:pt x="2373" y="354"/>
                </a:lnTo>
                <a:lnTo>
                  <a:pt x="2379" y="354"/>
                </a:lnTo>
                <a:lnTo>
                  <a:pt x="2424" y="354"/>
                </a:lnTo>
                <a:lnTo>
                  <a:pt x="2437" y="348"/>
                </a:lnTo>
                <a:lnTo>
                  <a:pt x="2450" y="341"/>
                </a:lnTo>
                <a:lnTo>
                  <a:pt x="2475" y="335"/>
                </a:lnTo>
                <a:lnTo>
                  <a:pt x="2527" y="328"/>
                </a:lnTo>
                <a:lnTo>
                  <a:pt x="5433" y="495"/>
                </a:lnTo>
                <a:lnTo>
                  <a:pt x="2302" y="341"/>
                </a:lnTo>
                <a:lnTo>
                  <a:pt x="2295" y="335"/>
                </a:lnTo>
                <a:lnTo>
                  <a:pt x="2283" y="328"/>
                </a:lnTo>
                <a:lnTo>
                  <a:pt x="2289" y="335"/>
                </a:lnTo>
                <a:lnTo>
                  <a:pt x="2302" y="341"/>
                </a:lnTo>
                <a:lnTo>
                  <a:pt x="5433" y="495"/>
                </a:lnTo>
                <a:lnTo>
                  <a:pt x="2347" y="335"/>
                </a:lnTo>
                <a:lnTo>
                  <a:pt x="2328" y="335"/>
                </a:lnTo>
                <a:lnTo>
                  <a:pt x="2328" y="341"/>
                </a:lnTo>
                <a:lnTo>
                  <a:pt x="2340" y="341"/>
                </a:lnTo>
                <a:lnTo>
                  <a:pt x="2347" y="335"/>
                </a:lnTo>
                <a:lnTo>
                  <a:pt x="5433" y="495"/>
                </a:lnTo>
                <a:lnTo>
                  <a:pt x="3099" y="303"/>
                </a:lnTo>
                <a:lnTo>
                  <a:pt x="3118" y="309"/>
                </a:lnTo>
                <a:lnTo>
                  <a:pt x="3144" y="315"/>
                </a:lnTo>
                <a:lnTo>
                  <a:pt x="3183" y="335"/>
                </a:lnTo>
                <a:lnTo>
                  <a:pt x="3189" y="335"/>
                </a:lnTo>
                <a:lnTo>
                  <a:pt x="3195" y="341"/>
                </a:lnTo>
                <a:lnTo>
                  <a:pt x="3202" y="348"/>
                </a:lnTo>
                <a:lnTo>
                  <a:pt x="3163" y="380"/>
                </a:lnTo>
                <a:lnTo>
                  <a:pt x="3150" y="380"/>
                </a:lnTo>
                <a:lnTo>
                  <a:pt x="3144" y="386"/>
                </a:lnTo>
                <a:lnTo>
                  <a:pt x="3150" y="393"/>
                </a:lnTo>
                <a:lnTo>
                  <a:pt x="3144" y="393"/>
                </a:lnTo>
                <a:lnTo>
                  <a:pt x="3150" y="393"/>
                </a:lnTo>
                <a:lnTo>
                  <a:pt x="3189" y="380"/>
                </a:lnTo>
                <a:lnTo>
                  <a:pt x="3195" y="373"/>
                </a:lnTo>
                <a:lnTo>
                  <a:pt x="3208" y="367"/>
                </a:lnTo>
                <a:lnTo>
                  <a:pt x="3215" y="367"/>
                </a:lnTo>
                <a:lnTo>
                  <a:pt x="3234" y="373"/>
                </a:lnTo>
                <a:lnTo>
                  <a:pt x="3247" y="380"/>
                </a:lnTo>
                <a:lnTo>
                  <a:pt x="3253" y="380"/>
                </a:lnTo>
                <a:lnTo>
                  <a:pt x="3253" y="373"/>
                </a:lnTo>
                <a:lnTo>
                  <a:pt x="3247" y="367"/>
                </a:lnTo>
                <a:lnTo>
                  <a:pt x="3247" y="341"/>
                </a:lnTo>
                <a:lnTo>
                  <a:pt x="3234" y="341"/>
                </a:lnTo>
                <a:lnTo>
                  <a:pt x="3228" y="348"/>
                </a:lnTo>
                <a:lnTo>
                  <a:pt x="3228" y="341"/>
                </a:lnTo>
                <a:lnTo>
                  <a:pt x="3215" y="341"/>
                </a:lnTo>
                <a:lnTo>
                  <a:pt x="3202" y="328"/>
                </a:lnTo>
                <a:lnTo>
                  <a:pt x="3189" y="322"/>
                </a:lnTo>
                <a:lnTo>
                  <a:pt x="3183" y="322"/>
                </a:lnTo>
                <a:lnTo>
                  <a:pt x="3183" y="315"/>
                </a:lnTo>
                <a:lnTo>
                  <a:pt x="3163" y="309"/>
                </a:lnTo>
                <a:lnTo>
                  <a:pt x="3131" y="309"/>
                </a:lnTo>
                <a:lnTo>
                  <a:pt x="3118" y="303"/>
                </a:lnTo>
                <a:lnTo>
                  <a:pt x="3105" y="296"/>
                </a:lnTo>
                <a:lnTo>
                  <a:pt x="3099" y="303"/>
                </a:lnTo>
                <a:lnTo>
                  <a:pt x="5433" y="495"/>
                </a:lnTo>
                <a:lnTo>
                  <a:pt x="2520" y="399"/>
                </a:lnTo>
                <a:lnTo>
                  <a:pt x="2565" y="393"/>
                </a:lnTo>
                <a:lnTo>
                  <a:pt x="2604" y="386"/>
                </a:lnTo>
                <a:lnTo>
                  <a:pt x="2643" y="380"/>
                </a:lnTo>
                <a:lnTo>
                  <a:pt x="2662" y="373"/>
                </a:lnTo>
                <a:lnTo>
                  <a:pt x="2681" y="367"/>
                </a:lnTo>
                <a:lnTo>
                  <a:pt x="2694" y="354"/>
                </a:lnTo>
                <a:lnTo>
                  <a:pt x="2726" y="354"/>
                </a:lnTo>
                <a:lnTo>
                  <a:pt x="2758" y="348"/>
                </a:lnTo>
                <a:lnTo>
                  <a:pt x="2784" y="341"/>
                </a:lnTo>
                <a:lnTo>
                  <a:pt x="2790" y="341"/>
                </a:lnTo>
                <a:lnTo>
                  <a:pt x="2784" y="335"/>
                </a:lnTo>
                <a:lnTo>
                  <a:pt x="2707" y="348"/>
                </a:lnTo>
                <a:lnTo>
                  <a:pt x="2662" y="367"/>
                </a:lnTo>
                <a:lnTo>
                  <a:pt x="2630" y="373"/>
                </a:lnTo>
                <a:lnTo>
                  <a:pt x="2578" y="380"/>
                </a:lnTo>
                <a:lnTo>
                  <a:pt x="2546" y="386"/>
                </a:lnTo>
                <a:lnTo>
                  <a:pt x="2495" y="399"/>
                </a:lnTo>
                <a:lnTo>
                  <a:pt x="2520" y="399"/>
                </a:lnTo>
                <a:lnTo>
                  <a:pt x="5433" y="495"/>
                </a:lnTo>
                <a:lnTo>
                  <a:pt x="3015" y="386"/>
                </a:lnTo>
                <a:lnTo>
                  <a:pt x="3067" y="399"/>
                </a:lnTo>
                <a:lnTo>
                  <a:pt x="3067" y="393"/>
                </a:lnTo>
                <a:lnTo>
                  <a:pt x="3041" y="386"/>
                </a:lnTo>
                <a:lnTo>
                  <a:pt x="2990" y="367"/>
                </a:lnTo>
                <a:lnTo>
                  <a:pt x="2964" y="354"/>
                </a:lnTo>
                <a:lnTo>
                  <a:pt x="2951" y="354"/>
                </a:lnTo>
                <a:lnTo>
                  <a:pt x="2951" y="348"/>
                </a:lnTo>
                <a:lnTo>
                  <a:pt x="2970" y="328"/>
                </a:lnTo>
                <a:lnTo>
                  <a:pt x="3003" y="315"/>
                </a:lnTo>
                <a:lnTo>
                  <a:pt x="3060" y="303"/>
                </a:lnTo>
                <a:lnTo>
                  <a:pt x="3080" y="303"/>
                </a:lnTo>
                <a:lnTo>
                  <a:pt x="3080" y="296"/>
                </a:lnTo>
                <a:lnTo>
                  <a:pt x="3080" y="290"/>
                </a:lnTo>
                <a:lnTo>
                  <a:pt x="3086" y="290"/>
                </a:lnTo>
                <a:lnTo>
                  <a:pt x="3099" y="283"/>
                </a:lnTo>
                <a:lnTo>
                  <a:pt x="3086" y="283"/>
                </a:lnTo>
                <a:lnTo>
                  <a:pt x="3067" y="290"/>
                </a:lnTo>
                <a:lnTo>
                  <a:pt x="3028" y="303"/>
                </a:lnTo>
                <a:lnTo>
                  <a:pt x="2951" y="322"/>
                </a:lnTo>
                <a:lnTo>
                  <a:pt x="2906" y="341"/>
                </a:lnTo>
                <a:lnTo>
                  <a:pt x="2835" y="380"/>
                </a:lnTo>
                <a:lnTo>
                  <a:pt x="2758" y="412"/>
                </a:lnTo>
                <a:lnTo>
                  <a:pt x="2655" y="438"/>
                </a:lnTo>
                <a:lnTo>
                  <a:pt x="2565" y="450"/>
                </a:lnTo>
                <a:lnTo>
                  <a:pt x="2553" y="450"/>
                </a:lnTo>
                <a:lnTo>
                  <a:pt x="2527" y="457"/>
                </a:lnTo>
                <a:lnTo>
                  <a:pt x="2508" y="470"/>
                </a:lnTo>
                <a:lnTo>
                  <a:pt x="2495" y="470"/>
                </a:lnTo>
                <a:lnTo>
                  <a:pt x="2469" y="450"/>
                </a:lnTo>
                <a:lnTo>
                  <a:pt x="2463" y="450"/>
                </a:lnTo>
                <a:lnTo>
                  <a:pt x="2469" y="457"/>
                </a:lnTo>
                <a:lnTo>
                  <a:pt x="2469" y="470"/>
                </a:lnTo>
                <a:lnTo>
                  <a:pt x="2463" y="470"/>
                </a:lnTo>
                <a:lnTo>
                  <a:pt x="2418" y="470"/>
                </a:lnTo>
                <a:lnTo>
                  <a:pt x="2373" y="457"/>
                </a:lnTo>
                <a:lnTo>
                  <a:pt x="2321" y="457"/>
                </a:lnTo>
                <a:lnTo>
                  <a:pt x="2283" y="444"/>
                </a:lnTo>
                <a:lnTo>
                  <a:pt x="2218" y="431"/>
                </a:lnTo>
                <a:lnTo>
                  <a:pt x="2135" y="412"/>
                </a:lnTo>
                <a:lnTo>
                  <a:pt x="2141" y="418"/>
                </a:lnTo>
                <a:lnTo>
                  <a:pt x="2167" y="431"/>
                </a:lnTo>
                <a:lnTo>
                  <a:pt x="2199" y="438"/>
                </a:lnTo>
                <a:lnTo>
                  <a:pt x="2212" y="431"/>
                </a:lnTo>
                <a:lnTo>
                  <a:pt x="2231" y="438"/>
                </a:lnTo>
                <a:lnTo>
                  <a:pt x="2238" y="438"/>
                </a:lnTo>
                <a:lnTo>
                  <a:pt x="2238" y="444"/>
                </a:lnTo>
                <a:lnTo>
                  <a:pt x="2238" y="450"/>
                </a:lnTo>
                <a:lnTo>
                  <a:pt x="2231" y="450"/>
                </a:lnTo>
                <a:lnTo>
                  <a:pt x="2212" y="444"/>
                </a:lnTo>
                <a:lnTo>
                  <a:pt x="2180" y="438"/>
                </a:lnTo>
                <a:lnTo>
                  <a:pt x="2141" y="431"/>
                </a:lnTo>
                <a:lnTo>
                  <a:pt x="2180" y="450"/>
                </a:lnTo>
                <a:lnTo>
                  <a:pt x="2096" y="457"/>
                </a:lnTo>
                <a:lnTo>
                  <a:pt x="2058" y="457"/>
                </a:lnTo>
                <a:lnTo>
                  <a:pt x="2019" y="450"/>
                </a:lnTo>
                <a:lnTo>
                  <a:pt x="2013" y="450"/>
                </a:lnTo>
                <a:lnTo>
                  <a:pt x="1993" y="450"/>
                </a:lnTo>
                <a:lnTo>
                  <a:pt x="1968" y="450"/>
                </a:lnTo>
                <a:lnTo>
                  <a:pt x="1942" y="438"/>
                </a:lnTo>
                <a:lnTo>
                  <a:pt x="1923" y="438"/>
                </a:lnTo>
                <a:lnTo>
                  <a:pt x="1903" y="431"/>
                </a:lnTo>
                <a:lnTo>
                  <a:pt x="1878" y="418"/>
                </a:lnTo>
                <a:lnTo>
                  <a:pt x="1865" y="418"/>
                </a:lnTo>
                <a:lnTo>
                  <a:pt x="1865" y="425"/>
                </a:lnTo>
                <a:lnTo>
                  <a:pt x="1865" y="438"/>
                </a:lnTo>
                <a:lnTo>
                  <a:pt x="1884" y="450"/>
                </a:lnTo>
                <a:lnTo>
                  <a:pt x="1916" y="457"/>
                </a:lnTo>
                <a:lnTo>
                  <a:pt x="1961" y="470"/>
                </a:lnTo>
                <a:lnTo>
                  <a:pt x="1993" y="470"/>
                </a:lnTo>
                <a:lnTo>
                  <a:pt x="2006" y="470"/>
                </a:lnTo>
                <a:lnTo>
                  <a:pt x="2032" y="476"/>
                </a:lnTo>
                <a:lnTo>
                  <a:pt x="2058" y="476"/>
                </a:lnTo>
                <a:lnTo>
                  <a:pt x="2083" y="483"/>
                </a:lnTo>
                <a:lnTo>
                  <a:pt x="2109" y="476"/>
                </a:lnTo>
                <a:lnTo>
                  <a:pt x="2135" y="476"/>
                </a:lnTo>
                <a:lnTo>
                  <a:pt x="2180" y="470"/>
                </a:lnTo>
                <a:lnTo>
                  <a:pt x="2225" y="470"/>
                </a:lnTo>
                <a:lnTo>
                  <a:pt x="2238" y="476"/>
                </a:lnTo>
                <a:lnTo>
                  <a:pt x="2257" y="483"/>
                </a:lnTo>
                <a:lnTo>
                  <a:pt x="2283" y="489"/>
                </a:lnTo>
                <a:lnTo>
                  <a:pt x="2315" y="495"/>
                </a:lnTo>
                <a:lnTo>
                  <a:pt x="2321" y="489"/>
                </a:lnTo>
                <a:lnTo>
                  <a:pt x="2334" y="495"/>
                </a:lnTo>
                <a:lnTo>
                  <a:pt x="2360" y="508"/>
                </a:lnTo>
                <a:lnTo>
                  <a:pt x="2360" y="489"/>
                </a:lnTo>
                <a:lnTo>
                  <a:pt x="2366" y="489"/>
                </a:lnTo>
                <a:lnTo>
                  <a:pt x="2385" y="489"/>
                </a:lnTo>
                <a:lnTo>
                  <a:pt x="2405" y="495"/>
                </a:lnTo>
                <a:lnTo>
                  <a:pt x="2405" y="489"/>
                </a:lnTo>
                <a:lnTo>
                  <a:pt x="2424" y="489"/>
                </a:lnTo>
                <a:lnTo>
                  <a:pt x="2437" y="489"/>
                </a:lnTo>
                <a:lnTo>
                  <a:pt x="2450" y="495"/>
                </a:lnTo>
                <a:lnTo>
                  <a:pt x="2469" y="502"/>
                </a:lnTo>
                <a:lnTo>
                  <a:pt x="2456" y="489"/>
                </a:lnTo>
                <a:lnTo>
                  <a:pt x="2482" y="483"/>
                </a:lnTo>
                <a:lnTo>
                  <a:pt x="2488" y="489"/>
                </a:lnTo>
                <a:lnTo>
                  <a:pt x="2520" y="495"/>
                </a:lnTo>
                <a:lnTo>
                  <a:pt x="2546" y="508"/>
                </a:lnTo>
                <a:lnTo>
                  <a:pt x="2565" y="515"/>
                </a:lnTo>
                <a:lnTo>
                  <a:pt x="2578" y="521"/>
                </a:lnTo>
                <a:lnTo>
                  <a:pt x="2598" y="528"/>
                </a:lnTo>
                <a:lnTo>
                  <a:pt x="2623" y="534"/>
                </a:lnTo>
                <a:lnTo>
                  <a:pt x="2630" y="540"/>
                </a:lnTo>
                <a:lnTo>
                  <a:pt x="2636" y="540"/>
                </a:lnTo>
                <a:lnTo>
                  <a:pt x="2623" y="521"/>
                </a:lnTo>
                <a:lnTo>
                  <a:pt x="2604" y="515"/>
                </a:lnTo>
                <a:lnTo>
                  <a:pt x="2578" y="502"/>
                </a:lnTo>
                <a:lnTo>
                  <a:pt x="2546" y="483"/>
                </a:lnTo>
                <a:lnTo>
                  <a:pt x="2630" y="457"/>
                </a:lnTo>
                <a:lnTo>
                  <a:pt x="2675" y="450"/>
                </a:lnTo>
                <a:lnTo>
                  <a:pt x="2700" y="450"/>
                </a:lnTo>
                <a:lnTo>
                  <a:pt x="2733" y="431"/>
                </a:lnTo>
                <a:lnTo>
                  <a:pt x="2745" y="431"/>
                </a:lnTo>
                <a:lnTo>
                  <a:pt x="2771" y="438"/>
                </a:lnTo>
                <a:lnTo>
                  <a:pt x="2816" y="444"/>
                </a:lnTo>
                <a:lnTo>
                  <a:pt x="2784" y="431"/>
                </a:lnTo>
                <a:lnTo>
                  <a:pt x="2771" y="425"/>
                </a:lnTo>
                <a:lnTo>
                  <a:pt x="2765" y="425"/>
                </a:lnTo>
                <a:lnTo>
                  <a:pt x="2771" y="418"/>
                </a:lnTo>
                <a:lnTo>
                  <a:pt x="2887" y="373"/>
                </a:lnTo>
                <a:lnTo>
                  <a:pt x="2919" y="367"/>
                </a:lnTo>
                <a:lnTo>
                  <a:pt x="2964" y="373"/>
                </a:lnTo>
                <a:lnTo>
                  <a:pt x="3015" y="386"/>
                </a:lnTo>
                <a:lnTo>
                  <a:pt x="5433" y="495"/>
                </a:lnTo>
                <a:lnTo>
                  <a:pt x="2283" y="457"/>
                </a:lnTo>
                <a:lnTo>
                  <a:pt x="2270" y="457"/>
                </a:lnTo>
                <a:lnTo>
                  <a:pt x="2270" y="450"/>
                </a:lnTo>
                <a:lnTo>
                  <a:pt x="2283" y="450"/>
                </a:lnTo>
                <a:lnTo>
                  <a:pt x="2289" y="450"/>
                </a:lnTo>
                <a:lnTo>
                  <a:pt x="2315" y="457"/>
                </a:lnTo>
                <a:lnTo>
                  <a:pt x="2315" y="470"/>
                </a:lnTo>
                <a:lnTo>
                  <a:pt x="2302" y="470"/>
                </a:lnTo>
                <a:lnTo>
                  <a:pt x="2283" y="457"/>
                </a:lnTo>
                <a:lnTo>
                  <a:pt x="5433" y="495"/>
                </a:lnTo>
                <a:lnTo>
                  <a:pt x="3067" y="187"/>
                </a:lnTo>
                <a:lnTo>
                  <a:pt x="3080" y="180"/>
                </a:lnTo>
                <a:lnTo>
                  <a:pt x="3086" y="180"/>
                </a:lnTo>
                <a:lnTo>
                  <a:pt x="3086" y="174"/>
                </a:lnTo>
                <a:lnTo>
                  <a:pt x="3067" y="174"/>
                </a:lnTo>
                <a:lnTo>
                  <a:pt x="3060" y="174"/>
                </a:lnTo>
                <a:lnTo>
                  <a:pt x="3060" y="180"/>
                </a:lnTo>
                <a:lnTo>
                  <a:pt x="3060" y="187"/>
                </a:lnTo>
                <a:lnTo>
                  <a:pt x="3067" y="187"/>
                </a:lnTo>
                <a:lnTo>
                  <a:pt x="5433" y="495"/>
                </a:lnTo>
                <a:lnTo>
                  <a:pt x="2495" y="367"/>
                </a:lnTo>
                <a:lnTo>
                  <a:pt x="2501" y="367"/>
                </a:lnTo>
                <a:lnTo>
                  <a:pt x="2508" y="348"/>
                </a:lnTo>
                <a:lnTo>
                  <a:pt x="2501" y="348"/>
                </a:lnTo>
                <a:lnTo>
                  <a:pt x="2495" y="367"/>
                </a:lnTo>
                <a:lnTo>
                  <a:pt x="5433" y="495"/>
                </a:lnTo>
                <a:lnTo>
                  <a:pt x="2469" y="367"/>
                </a:lnTo>
                <a:lnTo>
                  <a:pt x="2469" y="354"/>
                </a:lnTo>
                <a:lnTo>
                  <a:pt x="2450" y="348"/>
                </a:lnTo>
                <a:lnTo>
                  <a:pt x="2456" y="354"/>
                </a:lnTo>
                <a:lnTo>
                  <a:pt x="2469" y="367"/>
                </a:lnTo>
                <a:lnTo>
                  <a:pt x="5433" y="495"/>
                </a:lnTo>
                <a:lnTo>
                  <a:pt x="2565" y="367"/>
                </a:lnTo>
                <a:lnTo>
                  <a:pt x="2572" y="373"/>
                </a:lnTo>
                <a:lnTo>
                  <a:pt x="2578" y="373"/>
                </a:lnTo>
                <a:lnTo>
                  <a:pt x="2578" y="367"/>
                </a:lnTo>
                <a:lnTo>
                  <a:pt x="2565" y="367"/>
                </a:lnTo>
                <a:lnTo>
                  <a:pt x="5433" y="495"/>
                </a:lnTo>
                <a:lnTo>
                  <a:pt x="2598" y="367"/>
                </a:lnTo>
                <a:lnTo>
                  <a:pt x="2610" y="367"/>
                </a:lnTo>
                <a:lnTo>
                  <a:pt x="2610" y="354"/>
                </a:lnTo>
                <a:lnTo>
                  <a:pt x="2598" y="354"/>
                </a:lnTo>
                <a:lnTo>
                  <a:pt x="2598" y="367"/>
                </a:lnTo>
                <a:lnTo>
                  <a:pt x="5433" y="495"/>
                </a:lnTo>
                <a:lnTo>
                  <a:pt x="2373" y="425"/>
                </a:lnTo>
                <a:lnTo>
                  <a:pt x="2379" y="431"/>
                </a:lnTo>
                <a:lnTo>
                  <a:pt x="2392" y="431"/>
                </a:lnTo>
                <a:lnTo>
                  <a:pt x="2373" y="425"/>
                </a:lnTo>
                <a:lnTo>
                  <a:pt x="5433" y="495"/>
                </a:lnTo>
                <a:lnTo>
                  <a:pt x="3581" y="238"/>
                </a:lnTo>
                <a:lnTo>
                  <a:pt x="3607" y="245"/>
                </a:lnTo>
                <a:lnTo>
                  <a:pt x="3639" y="251"/>
                </a:lnTo>
                <a:lnTo>
                  <a:pt x="3658" y="251"/>
                </a:lnTo>
                <a:lnTo>
                  <a:pt x="3665" y="251"/>
                </a:lnTo>
                <a:lnTo>
                  <a:pt x="3658" y="245"/>
                </a:lnTo>
                <a:lnTo>
                  <a:pt x="3626" y="238"/>
                </a:lnTo>
                <a:lnTo>
                  <a:pt x="3594" y="238"/>
                </a:lnTo>
                <a:lnTo>
                  <a:pt x="3581" y="232"/>
                </a:lnTo>
                <a:lnTo>
                  <a:pt x="3568" y="232"/>
                </a:lnTo>
                <a:lnTo>
                  <a:pt x="3568" y="238"/>
                </a:lnTo>
                <a:lnTo>
                  <a:pt x="3581" y="238"/>
                </a:lnTo>
                <a:lnTo>
                  <a:pt x="5433" y="495"/>
                </a:lnTo>
                <a:lnTo>
                  <a:pt x="3523" y="232"/>
                </a:lnTo>
                <a:lnTo>
                  <a:pt x="3536" y="238"/>
                </a:lnTo>
                <a:lnTo>
                  <a:pt x="3543" y="238"/>
                </a:lnTo>
                <a:lnTo>
                  <a:pt x="3562" y="238"/>
                </a:lnTo>
                <a:lnTo>
                  <a:pt x="3562" y="232"/>
                </a:lnTo>
                <a:lnTo>
                  <a:pt x="3555" y="232"/>
                </a:lnTo>
                <a:lnTo>
                  <a:pt x="3543" y="225"/>
                </a:lnTo>
                <a:lnTo>
                  <a:pt x="3517" y="225"/>
                </a:lnTo>
                <a:lnTo>
                  <a:pt x="3517" y="232"/>
                </a:lnTo>
                <a:lnTo>
                  <a:pt x="3523" y="232"/>
                </a:lnTo>
                <a:lnTo>
                  <a:pt x="5433" y="495"/>
                </a:lnTo>
                <a:lnTo>
                  <a:pt x="3491" y="225"/>
                </a:lnTo>
                <a:lnTo>
                  <a:pt x="3491" y="219"/>
                </a:lnTo>
                <a:lnTo>
                  <a:pt x="3485" y="219"/>
                </a:lnTo>
                <a:lnTo>
                  <a:pt x="3465" y="225"/>
                </a:lnTo>
                <a:lnTo>
                  <a:pt x="3440" y="219"/>
                </a:lnTo>
                <a:lnTo>
                  <a:pt x="3427" y="219"/>
                </a:lnTo>
                <a:lnTo>
                  <a:pt x="3420" y="219"/>
                </a:lnTo>
                <a:lnTo>
                  <a:pt x="3440" y="225"/>
                </a:lnTo>
                <a:lnTo>
                  <a:pt x="3472" y="232"/>
                </a:lnTo>
                <a:lnTo>
                  <a:pt x="3491" y="232"/>
                </a:lnTo>
                <a:lnTo>
                  <a:pt x="3491" y="225"/>
                </a:lnTo>
                <a:lnTo>
                  <a:pt x="5433" y="495"/>
                </a:lnTo>
                <a:lnTo>
                  <a:pt x="3787" y="213"/>
                </a:lnTo>
                <a:lnTo>
                  <a:pt x="3761" y="206"/>
                </a:lnTo>
                <a:lnTo>
                  <a:pt x="3735" y="206"/>
                </a:lnTo>
                <a:lnTo>
                  <a:pt x="3768" y="213"/>
                </a:lnTo>
                <a:lnTo>
                  <a:pt x="3787" y="213"/>
                </a:lnTo>
                <a:lnTo>
                  <a:pt x="5433" y="495"/>
                </a:lnTo>
                <a:lnTo>
                  <a:pt x="3735" y="264"/>
                </a:lnTo>
                <a:lnTo>
                  <a:pt x="3723" y="251"/>
                </a:lnTo>
                <a:lnTo>
                  <a:pt x="3716" y="251"/>
                </a:lnTo>
                <a:lnTo>
                  <a:pt x="3716" y="264"/>
                </a:lnTo>
                <a:lnTo>
                  <a:pt x="3723" y="270"/>
                </a:lnTo>
                <a:lnTo>
                  <a:pt x="3729" y="270"/>
                </a:lnTo>
                <a:lnTo>
                  <a:pt x="3735" y="270"/>
                </a:lnTo>
                <a:lnTo>
                  <a:pt x="3735" y="264"/>
                </a:lnTo>
                <a:lnTo>
                  <a:pt x="5433" y="495"/>
                </a:lnTo>
                <a:lnTo>
                  <a:pt x="3273" y="348"/>
                </a:lnTo>
                <a:lnTo>
                  <a:pt x="3292" y="341"/>
                </a:lnTo>
                <a:lnTo>
                  <a:pt x="3298" y="335"/>
                </a:lnTo>
                <a:lnTo>
                  <a:pt x="3318" y="328"/>
                </a:lnTo>
                <a:lnTo>
                  <a:pt x="3305" y="322"/>
                </a:lnTo>
                <a:lnTo>
                  <a:pt x="3292" y="328"/>
                </a:lnTo>
                <a:lnTo>
                  <a:pt x="3285" y="335"/>
                </a:lnTo>
                <a:lnTo>
                  <a:pt x="3260" y="335"/>
                </a:lnTo>
                <a:lnTo>
                  <a:pt x="3253" y="341"/>
                </a:lnTo>
                <a:lnTo>
                  <a:pt x="3253" y="348"/>
                </a:lnTo>
                <a:lnTo>
                  <a:pt x="3273" y="348"/>
                </a:lnTo>
                <a:lnTo>
                  <a:pt x="5433" y="495"/>
                </a:lnTo>
                <a:lnTo>
                  <a:pt x="3292" y="238"/>
                </a:lnTo>
                <a:lnTo>
                  <a:pt x="3292" y="245"/>
                </a:lnTo>
                <a:lnTo>
                  <a:pt x="3305" y="245"/>
                </a:lnTo>
                <a:lnTo>
                  <a:pt x="3305" y="232"/>
                </a:lnTo>
                <a:lnTo>
                  <a:pt x="3298" y="232"/>
                </a:lnTo>
                <a:lnTo>
                  <a:pt x="3292" y="238"/>
                </a:lnTo>
                <a:lnTo>
                  <a:pt x="5433" y="495"/>
                </a:lnTo>
                <a:lnTo>
                  <a:pt x="3125" y="225"/>
                </a:lnTo>
                <a:lnTo>
                  <a:pt x="3163" y="219"/>
                </a:lnTo>
                <a:lnTo>
                  <a:pt x="3195" y="219"/>
                </a:lnTo>
                <a:lnTo>
                  <a:pt x="3215" y="219"/>
                </a:lnTo>
                <a:lnTo>
                  <a:pt x="3215" y="232"/>
                </a:lnTo>
                <a:lnTo>
                  <a:pt x="3221" y="232"/>
                </a:lnTo>
                <a:lnTo>
                  <a:pt x="3234" y="225"/>
                </a:lnTo>
                <a:lnTo>
                  <a:pt x="3247" y="213"/>
                </a:lnTo>
                <a:lnTo>
                  <a:pt x="3247" y="206"/>
                </a:lnTo>
                <a:lnTo>
                  <a:pt x="3234" y="206"/>
                </a:lnTo>
                <a:lnTo>
                  <a:pt x="3189" y="206"/>
                </a:lnTo>
                <a:lnTo>
                  <a:pt x="3163" y="206"/>
                </a:lnTo>
                <a:lnTo>
                  <a:pt x="3144" y="213"/>
                </a:lnTo>
                <a:lnTo>
                  <a:pt x="3125" y="213"/>
                </a:lnTo>
                <a:lnTo>
                  <a:pt x="3112" y="219"/>
                </a:lnTo>
                <a:lnTo>
                  <a:pt x="3105" y="219"/>
                </a:lnTo>
                <a:lnTo>
                  <a:pt x="3112" y="225"/>
                </a:lnTo>
                <a:lnTo>
                  <a:pt x="3125" y="225"/>
                </a:lnTo>
                <a:lnTo>
                  <a:pt x="5433" y="495"/>
                </a:lnTo>
                <a:lnTo>
                  <a:pt x="3388" y="309"/>
                </a:lnTo>
                <a:lnTo>
                  <a:pt x="3363" y="315"/>
                </a:lnTo>
                <a:lnTo>
                  <a:pt x="3337" y="322"/>
                </a:lnTo>
                <a:lnTo>
                  <a:pt x="3330" y="328"/>
                </a:lnTo>
                <a:lnTo>
                  <a:pt x="3337" y="335"/>
                </a:lnTo>
                <a:lnTo>
                  <a:pt x="3350" y="328"/>
                </a:lnTo>
                <a:lnTo>
                  <a:pt x="3356" y="328"/>
                </a:lnTo>
                <a:lnTo>
                  <a:pt x="3375" y="328"/>
                </a:lnTo>
                <a:lnTo>
                  <a:pt x="3382" y="322"/>
                </a:lnTo>
                <a:lnTo>
                  <a:pt x="3408" y="322"/>
                </a:lnTo>
                <a:lnTo>
                  <a:pt x="3395" y="328"/>
                </a:lnTo>
                <a:lnTo>
                  <a:pt x="3382" y="335"/>
                </a:lnTo>
                <a:lnTo>
                  <a:pt x="3375" y="341"/>
                </a:lnTo>
                <a:lnTo>
                  <a:pt x="3363" y="348"/>
                </a:lnTo>
                <a:lnTo>
                  <a:pt x="3356" y="354"/>
                </a:lnTo>
                <a:lnTo>
                  <a:pt x="3363" y="354"/>
                </a:lnTo>
                <a:lnTo>
                  <a:pt x="3375" y="348"/>
                </a:lnTo>
                <a:lnTo>
                  <a:pt x="3395" y="341"/>
                </a:lnTo>
                <a:lnTo>
                  <a:pt x="3408" y="335"/>
                </a:lnTo>
                <a:lnTo>
                  <a:pt x="3433" y="328"/>
                </a:lnTo>
                <a:lnTo>
                  <a:pt x="3459" y="328"/>
                </a:lnTo>
                <a:lnTo>
                  <a:pt x="3472" y="322"/>
                </a:lnTo>
                <a:lnTo>
                  <a:pt x="3498" y="322"/>
                </a:lnTo>
                <a:lnTo>
                  <a:pt x="3510" y="315"/>
                </a:lnTo>
                <a:lnTo>
                  <a:pt x="3536" y="315"/>
                </a:lnTo>
                <a:lnTo>
                  <a:pt x="3562" y="309"/>
                </a:lnTo>
                <a:lnTo>
                  <a:pt x="3607" y="309"/>
                </a:lnTo>
                <a:lnTo>
                  <a:pt x="3626" y="309"/>
                </a:lnTo>
                <a:lnTo>
                  <a:pt x="3639" y="315"/>
                </a:lnTo>
                <a:lnTo>
                  <a:pt x="3665" y="309"/>
                </a:lnTo>
                <a:lnTo>
                  <a:pt x="3735" y="315"/>
                </a:lnTo>
                <a:lnTo>
                  <a:pt x="3761" y="315"/>
                </a:lnTo>
                <a:lnTo>
                  <a:pt x="3774" y="322"/>
                </a:lnTo>
                <a:lnTo>
                  <a:pt x="3774" y="315"/>
                </a:lnTo>
                <a:lnTo>
                  <a:pt x="3774" y="309"/>
                </a:lnTo>
                <a:lnTo>
                  <a:pt x="3735" y="309"/>
                </a:lnTo>
                <a:lnTo>
                  <a:pt x="3716" y="309"/>
                </a:lnTo>
                <a:lnTo>
                  <a:pt x="3703" y="309"/>
                </a:lnTo>
                <a:lnTo>
                  <a:pt x="3645" y="309"/>
                </a:lnTo>
                <a:lnTo>
                  <a:pt x="3633" y="303"/>
                </a:lnTo>
                <a:lnTo>
                  <a:pt x="3613" y="303"/>
                </a:lnTo>
                <a:lnTo>
                  <a:pt x="3600" y="303"/>
                </a:lnTo>
                <a:lnTo>
                  <a:pt x="3588" y="303"/>
                </a:lnTo>
                <a:lnTo>
                  <a:pt x="3594" y="303"/>
                </a:lnTo>
                <a:lnTo>
                  <a:pt x="3568" y="309"/>
                </a:lnTo>
                <a:lnTo>
                  <a:pt x="3555" y="303"/>
                </a:lnTo>
                <a:lnTo>
                  <a:pt x="3530" y="303"/>
                </a:lnTo>
                <a:lnTo>
                  <a:pt x="3530" y="309"/>
                </a:lnTo>
                <a:lnTo>
                  <a:pt x="3510" y="309"/>
                </a:lnTo>
                <a:lnTo>
                  <a:pt x="3465" y="309"/>
                </a:lnTo>
                <a:lnTo>
                  <a:pt x="3433" y="309"/>
                </a:lnTo>
                <a:lnTo>
                  <a:pt x="3408" y="309"/>
                </a:lnTo>
                <a:lnTo>
                  <a:pt x="3388" y="309"/>
                </a:lnTo>
                <a:lnTo>
                  <a:pt x="5433" y="495"/>
                </a:lnTo>
                <a:lnTo>
                  <a:pt x="3337" y="213"/>
                </a:lnTo>
                <a:lnTo>
                  <a:pt x="3356" y="219"/>
                </a:lnTo>
                <a:lnTo>
                  <a:pt x="3382" y="219"/>
                </a:lnTo>
                <a:lnTo>
                  <a:pt x="3388" y="219"/>
                </a:lnTo>
                <a:lnTo>
                  <a:pt x="3395" y="213"/>
                </a:lnTo>
                <a:lnTo>
                  <a:pt x="3388" y="213"/>
                </a:lnTo>
                <a:lnTo>
                  <a:pt x="3375" y="206"/>
                </a:lnTo>
                <a:lnTo>
                  <a:pt x="3356" y="206"/>
                </a:lnTo>
                <a:lnTo>
                  <a:pt x="3337" y="206"/>
                </a:lnTo>
                <a:lnTo>
                  <a:pt x="3324" y="206"/>
                </a:lnTo>
                <a:lnTo>
                  <a:pt x="3324" y="213"/>
                </a:lnTo>
                <a:lnTo>
                  <a:pt x="3337" y="213"/>
                </a:lnTo>
                <a:lnTo>
                  <a:pt x="5433" y="495"/>
                </a:lnTo>
                <a:lnTo>
                  <a:pt x="3285" y="219"/>
                </a:lnTo>
                <a:lnTo>
                  <a:pt x="3318" y="213"/>
                </a:lnTo>
                <a:lnTo>
                  <a:pt x="3324" y="213"/>
                </a:lnTo>
                <a:lnTo>
                  <a:pt x="3318" y="206"/>
                </a:lnTo>
                <a:lnTo>
                  <a:pt x="3305" y="206"/>
                </a:lnTo>
                <a:lnTo>
                  <a:pt x="3285" y="206"/>
                </a:lnTo>
                <a:lnTo>
                  <a:pt x="3273" y="206"/>
                </a:lnTo>
                <a:lnTo>
                  <a:pt x="3266" y="213"/>
                </a:lnTo>
                <a:lnTo>
                  <a:pt x="3273" y="219"/>
                </a:lnTo>
                <a:lnTo>
                  <a:pt x="3285" y="219"/>
                </a:lnTo>
                <a:lnTo>
                  <a:pt x="5433" y="495"/>
                </a:lnTo>
                <a:lnTo>
                  <a:pt x="2900" y="264"/>
                </a:lnTo>
                <a:lnTo>
                  <a:pt x="2906" y="251"/>
                </a:lnTo>
                <a:lnTo>
                  <a:pt x="2919" y="251"/>
                </a:lnTo>
                <a:lnTo>
                  <a:pt x="2925" y="264"/>
                </a:lnTo>
                <a:lnTo>
                  <a:pt x="2938" y="264"/>
                </a:lnTo>
                <a:lnTo>
                  <a:pt x="2945" y="264"/>
                </a:lnTo>
                <a:lnTo>
                  <a:pt x="2938" y="251"/>
                </a:lnTo>
                <a:lnTo>
                  <a:pt x="2925" y="245"/>
                </a:lnTo>
                <a:lnTo>
                  <a:pt x="2938" y="238"/>
                </a:lnTo>
                <a:lnTo>
                  <a:pt x="2951" y="238"/>
                </a:lnTo>
                <a:lnTo>
                  <a:pt x="2958" y="238"/>
                </a:lnTo>
                <a:lnTo>
                  <a:pt x="2951" y="232"/>
                </a:lnTo>
                <a:lnTo>
                  <a:pt x="2925" y="232"/>
                </a:lnTo>
                <a:lnTo>
                  <a:pt x="2906" y="245"/>
                </a:lnTo>
                <a:lnTo>
                  <a:pt x="2887" y="251"/>
                </a:lnTo>
                <a:lnTo>
                  <a:pt x="2880" y="264"/>
                </a:lnTo>
                <a:lnTo>
                  <a:pt x="2887" y="270"/>
                </a:lnTo>
                <a:lnTo>
                  <a:pt x="2893" y="270"/>
                </a:lnTo>
                <a:lnTo>
                  <a:pt x="2900" y="264"/>
                </a:lnTo>
                <a:lnTo>
                  <a:pt x="5433" y="495"/>
                </a:lnTo>
                <a:lnTo>
                  <a:pt x="1723" y="270"/>
                </a:lnTo>
                <a:lnTo>
                  <a:pt x="1723" y="264"/>
                </a:lnTo>
                <a:lnTo>
                  <a:pt x="1717" y="264"/>
                </a:lnTo>
                <a:lnTo>
                  <a:pt x="1710" y="264"/>
                </a:lnTo>
                <a:lnTo>
                  <a:pt x="1704" y="270"/>
                </a:lnTo>
                <a:lnTo>
                  <a:pt x="1717" y="277"/>
                </a:lnTo>
                <a:lnTo>
                  <a:pt x="1723" y="277"/>
                </a:lnTo>
                <a:lnTo>
                  <a:pt x="1723" y="270"/>
                </a:lnTo>
                <a:lnTo>
                  <a:pt x="5433" y="495"/>
                </a:lnTo>
                <a:lnTo>
                  <a:pt x="1762" y="341"/>
                </a:lnTo>
                <a:lnTo>
                  <a:pt x="1768" y="341"/>
                </a:lnTo>
                <a:lnTo>
                  <a:pt x="1775" y="348"/>
                </a:lnTo>
                <a:lnTo>
                  <a:pt x="1788" y="348"/>
                </a:lnTo>
                <a:lnTo>
                  <a:pt x="1800" y="341"/>
                </a:lnTo>
                <a:lnTo>
                  <a:pt x="1781" y="341"/>
                </a:lnTo>
                <a:lnTo>
                  <a:pt x="1775" y="335"/>
                </a:lnTo>
                <a:lnTo>
                  <a:pt x="1768" y="328"/>
                </a:lnTo>
                <a:lnTo>
                  <a:pt x="1781" y="315"/>
                </a:lnTo>
                <a:lnTo>
                  <a:pt x="1788" y="315"/>
                </a:lnTo>
                <a:lnTo>
                  <a:pt x="1800" y="315"/>
                </a:lnTo>
                <a:lnTo>
                  <a:pt x="1813" y="315"/>
                </a:lnTo>
                <a:lnTo>
                  <a:pt x="1820" y="328"/>
                </a:lnTo>
                <a:lnTo>
                  <a:pt x="1820" y="335"/>
                </a:lnTo>
                <a:lnTo>
                  <a:pt x="1826" y="328"/>
                </a:lnTo>
                <a:lnTo>
                  <a:pt x="1826" y="315"/>
                </a:lnTo>
                <a:lnTo>
                  <a:pt x="1820" y="309"/>
                </a:lnTo>
                <a:lnTo>
                  <a:pt x="1807" y="309"/>
                </a:lnTo>
                <a:lnTo>
                  <a:pt x="1800" y="303"/>
                </a:lnTo>
                <a:lnTo>
                  <a:pt x="1781" y="296"/>
                </a:lnTo>
                <a:lnTo>
                  <a:pt x="1775" y="296"/>
                </a:lnTo>
                <a:lnTo>
                  <a:pt x="1775" y="303"/>
                </a:lnTo>
                <a:lnTo>
                  <a:pt x="1755" y="315"/>
                </a:lnTo>
                <a:lnTo>
                  <a:pt x="1743" y="322"/>
                </a:lnTo>
                <a:lnTo>
                  <a:pt x="1730" y="328"/>
                </a:lnTo>
                <a:lnTo>
                  <a:pt x="1730" y="335"/>
                </a:lnTo>
                <a:lnTo>
                  <a:pt x="1749" y="335"/>
                </a:lnTo>
                <a:lnTo>
                  <a:pt x="1755" y="335"/>
                </a:lnTo>
                <a:lnTo>
                  <a:pt x="1762" y="341"/>
                </a:lnTo>
                <a:lnTo>
                  <a:pt x="5433" y="495"/>
                </a:lnTo>
                <a:lnTo>
                  <a:pt x="1839" y="303"/>
                </a:lnTo>
                <a:lnTo>
                  <a:pt x="1839" y="296"/>
                </a:lnTo>
                <a:lnTo>
                  <a:pt x="1833" y="309"/>
                </a:lnTo>
                <a:lnTo>
                  <a:pt x="1833" y="309"/>
                </a:lnTo>
                <a:lnTo>
                  <a:pt x="1839" y="309"/>
                </a:lnTo>
                <a:lnTo>
                  <a:pt x="1839" y="303"/>
                </a:lnTo>
                <a:lnTo>
                  <a:pt x="5433" y="495"/>
                </a:lnTo>
                <a:lnTo>
                  <a:pt x="1755" y="296"/>
                </a:lnTo>
                <a:lnTo>
                  <a:pt x="1762" y="296"/>
                </a:lnTo>
                <a:lnTo>
                  <a:pt x="1755" y="290"/>
                </a:lnTo>
                <a:lnTo>
                  <a:pt x="1743" y="277"/>
                </a:lnTo>
                <a:lnTo>
                  <a:pt x="1736" y="277"/>
                </a:lnTo>
                <a:lnTo>
                  <a:pt x="1736" y="283"/>
                </a:lnTo>
                <a:lnTo>
                  <a:pt x="1743" y="290"/>
                </a:lnTo>
                <a:lnTo>
                  <a:pt x="1755" y="296"/>
                </a:lnTo>
                <a:lnTo>
                  <a:pt x="5433" y="495"/>
                </a:lnTo>
                <a:lnTo>
                  <a:pt x="1717" y="309"/>
                </a:lnTo>
                <a:lnTo>
                  <a:pt x="1717" y="315"/>
                </a:lnTo>
                <a:lnTo>
                  <a:pt x="1723" y="322"/>
                </a:lnTo>
                <a:lnTo>
                  <a:pt x="1723" y="315"/>
                </a:lnTo>
                <a:lnTo>
                  <a:pt x="1723" y="309"/>
                </a:lnTo>
                <a:lnTo>
                  <a:pt x="1723" y="309"/>
                </a:lnTo>
                <a:lnTo>
                  <a:pt x="1717" y="309"/>
                </a:lnTo>
                <a:lnTo>
                  <a:pt x="5433" y="495"/>
                </a:lnTo>
                <a:lnTo>
                  <a:pt x="1833" y="431"/>
                </a:lnTo>
                <a:lnTo>
                  <a:pt x="1833" y="438"/>
                </a:lnTo>
                <a:lnTo>
                  <a:pt x="1839" y="444"/>
                </a:lnTo>
                <a:lnTo>
                  <a:pt x="1852" y="450"/>
                </a:lnTo>
                <a:lnTo>
                  <a:pt x="1858" y="444"/>
                </a:lnTo>
                <a:lnTo>
                  <a:pt x="1852" y="438"/>
                </a:lnTo>
                <a:lnTo>
                  <a:pt x="1839" y="431"/>
                </a:lnTo>
                <a:lnTo>
                  <a:pt x="1833" y="431"/>
                </a:lnTo>
                <a:lnTo>
                  <a:pt x="5433" y="495"/>
                </a:lnTo>
                <a:lnTo>
                  <a:pt x="1601" y="225"/>
                </a:lnTo>
                <a:lnTo>
                  <a:pt x="1608" y="238"/>
                </a:lnTo>
                <a:lnTo>
                  <a:pt x="1620" y="238"/>
                </a:lnTo>
                <a:lnTo>
                  <a:pt x="1608" y="219"/>
                </a:lnTo>
                <a:lnTo>
                  <a:pt x="1601" y="219"/>
                </a:lnTo>
                <a:lnTo>
                  <a:pt x="1601" y="225"/>
                </a:lnTo>
                <a:lnTo>
                  <a:pt x="5433" y="495"/>
                </a:lnTo>
                <a:lnTo>
                  <a:pt x="1698" y="373"/>
                </a:lnTo>
                <a:lnTo>
                  <a:pt x="1704" y="373"/>
                </a:lnTo>
                <a:lnTo>
                  <a:pt x="1710" y="354"/>
                </a:lnTo>
                <a:lnTo>
                  <a:pt x="1710" y="341"/>
                </a:lnTo>
                <a:lnTo>
                  <a:pt x="1710" y="335"/>
                </a:lnTo>
                <a:lnTo>
                  <a:pt x="1704" y="341"/>
                </a:lnTo>
                <a:lnTo>
                  <a:pt x="1685" y="367"/>
                </a:lnTo>
                <a:lnTo>
                  <a:pt x="1685" y="373"/>
                </a:lnTo>
                <a:lnTo>
                  <a:pt x="1698" y="373"/>
                </a:lnTo>
                <a:lnTo>
                  <a:pt x="5433" y="495"/>
                </a:lnTo>
                <a:lnTo>
                  <a:pt x="1672" y="264"/>
                </a:lnTo>
                <a:lnTo>
                  <a:pt x="1672" y="251"/>
                </a:lnTo>
                <a:lnTo>
                  <a:pt x="1665" y="245"/>
                </a:lnTo>
                <a:lnTo>
                  <a:pt x="1653" y="238"/>
                </a:lnTo>
                <a:lnTo>
                  <a:pt x="1646" y="238"/>
                </a:lnTo>
                <a:lnTo>
                  <a:pt x="1646" y="245"/>
                </a:lnTo>
                <a:lnTo>
                  <a:pt x="1659" y="264"/>
                </a:lnTo>
                <a:lnTo>
                  <a:pt x="1665" y="264"/>
                </a:lnTo>
                <a:lnTo>
                  <a:pt x="1672" y="264"/>
                </a:lnTo>
                <a:lnTo>
                  <a:pt x="5433" y="495"/>
                </a:lnTo>
                <a:lnTo>
                  <a:pt x="3009" y="213"/>
                </a:lnTo>
                <a:lnTo>
                  <a:pt x="3022" y="213"/>
                </a:lnTo>
                <a:lnTo>
                  <a:pt x="3022" y="206"/>
                </a:lnTo>
                <a:lnTo>
                  <a:pt x="3048" y="200"/>
                </a:lnTo>
                <a:lnTo>
                  <a:pt x="3048" y="193"/>
                </a:lnTo>
                <a:lnTo>
                  <a:pt x="3041" y="193"/>
                </a:lnTo>
                <a:lnTo>
                  <a:pt x="3015" y="193"/>
                </a:lnTo>
                <a:lnTo>
                  <a:pt x="3009" y="193"/>
                </a:lnTo>
                <a:lnTo>
                  <a:pt x="3009" y="200"/>
                </a:lnTo>
                <a:lnTo>
                  <a:pt x="3003" y="213"/>
                </a:lnTo>
                <a:lnTo>
                  <a:pt x="3009" y="213"/>
                </a:lnTo>
                <a:lnTo>
                  <a:pt x="5433" y="495"/>
                </a:lnTo>
                <a:lnTo>
                  <a:pt x="2855" y="283"/>
                </a:lnTo>
                <a:lnTo>
                  <a:pt x="2835" y="290"/>
                </a:lnTo>
                <a:lnTo>
                  <a:pt x="2835" y="296"/>
                </a:lnTo>
                <a:lnTo>
                  <a:pt x="2848" y="290"/>
                </a:lnTo>
                <a:lnTo>
                  <a:pt x="2868" y="283"/>
                </a:lnTo>
                <a:lnTo>
                  <a:pt x="2874" y="277"/>
                </a:lnTo>
                <a:lnTo>
                  <a:pt x="2868" y="270"/>
                </a:lnTo>
                <a:lnTo>
                  <a:pt x="2855" y="283"/>
                </a:lnTo>
                <a:lnTo>
                  <a:pt x="5433" y="495"/>
                </a:lnTo>
                <a:lnTo>
                  <a:pt x="1820" y="348"/>
                </a:lnTo>
                <a:lnTo>
                  <a:pt x="1813" y="341"/>
                </a:lnTo>
                <a:lnTo>
                  <a:pt x="1807" y="341"/>
                </a:lnTo>
                <a:lnTo>
                  <a:pt x="1813" y="354"/>
                </a:lnTo>
                <a:lnTo>
                  <a:pt x="1826" y="367"/>
                </a:lnTo>
                <a:lnTo>
                  <a:pt x="1826" y="354"/>
                </a:lnTo>
                <a:lnTo>
                  <a:pt x="1833" y="367"/>
                </a:lnTo>
                <a:lnTo>
                  <a:pt x="1845" y="373"/>
                </a:lnTo>
                <a:lnTo>
                  <a:pt x="1858" y="373"/>
                </a:lnTo>
                <a:lnTo>
                  <a:pt x="1865" y="380"/>
                </a:lnTo>
                <a:lnTo>
                  <a:pt x="1865" y="373"/>
                </a:lnTo>
                <a:lnTo>
                  <a:pt x="1858" y="367"/>
                </a:lnTo>
                <a:lnTo>
                  <a:pt x="1845" y="354"/>
                </a:lnTo>
                <a:lnTo>
                  <a:pt x="1826" y="354"/>
                </a:lnTo>
                <a:lnTo>
                  <a:pt x="1820" y="348"/>
                </a:lnTo>
                <a:lnTo>
                  <a:pt x="5433" y="495"/>
                </a:lnTo>
                <a:lnTo>
                  <a:pt x="2829" y="335"/>
                </a:lnTo>
                <a:lnTo>
                  <a:pt x="2848" y="335"/>
                </a:lnTo>
                <a:lnTo>
                  <a:pt x="2861" y="335"/>
                </a:lnTo>
                <a:lnTo>
                  <a:pt x="2880" y="341"/>
                </a:lnTo>
                <a:lnTo>
                  <a:pt x="2880" y="341"/>
                </a:lnTo>
                <a:lnTo>
                  <a:pt x="2868" y="328"/>
                </a:lnTo>
                <a:lnTo>
                  <a:pt x="2855" y="322"/>
                </a:lnTo>
                <a:lnTo>
                  <a:pt x="2835" y="328"/>
                </a:lnTo>
                <a:lnTo>
                  <a:pt x="2816" y="328"/>
                </a:lnTo>
                <a:lnTo>
                  <a:pt x="2829" y="335"/>
                </a:lnTo>
                <a:lnTo>
                  <a:pt x="5433" y="495"/>
                </a:lnTo>
                <a:lnTo>
                  <a:pt x="3009" y="232"/>
                </a:lnTo>
                <a:lnTo>
                  <a:pt x="3067" y="225"/>
                </a:lnTo>
                <a:lnTo>
                  <a:pt x="3093" y="225"/>
                </a:lnTo>
                <a:lnTo>
                  <a:pt x="3093" y="219"/>
                </a:lnTo>
                <a:lnTo>
                  <a:pt x="3060" y="219"/>
                </a:lnTo>
                <a:lnTo>
                  <a:pt x="3041" y="219"/>
                </a:lnTo>
                <a:lnTo>
                  <a:pt x="3003" y="225"/>
                </a:lnTo>
                <a:lnTo>
                  <a:pt x="2977" y="232"/>
                </a:lnTo>
                <a:lnTo>
                  <a:pt x="2970" y="232"/>
                </a:lnTo>
                <a:lnTo>
                  <a:pt x="3009" y="232"/>
                </a:lnTo>
                <a:lnTo>
                  <a:pt x="5433" y="495"/>
                </a:lnTo>
                <a:lnTo>
                  <a:pt x="2848" y="270"/>
                </a:lnTo>
                <a:lnTo>
                  <a:pt x="2868" y="264"/>
                </a:lnTo>
                <a:lnTo>
                  <a:pt x="2868" y="251"/>
                </a:lnTo>
                <a:lnTo>
                  <a:pt x="2861" y="251"/>
                </a:lnTo>
                <a:lnTo>
                  <a:pt x="2848" y="251"/>
                </a:lnTo>
                <a:lnTo>
                  <a:pt x="2835" y="251"/>
                </a:lnTo>
                <a:lnTo>
                  <a:pt x="2835" y="270"/>
                </a:lnTo>
                <a:lnTo>
                  <a:pt x="2842" y="270"/>
                </a:lnTo>
                <a:lnTo>
                  <a:pt x="2848" y="270"/>
                </a:lnTo>
                <a:lnTo>
                  <a:pt x="5433" y="495"/>
                </a:lnTo>
                <a:lnTo>
                  <a:pt x="1878" y="373"/>
                </a:lnTo>
                <a:lnTo>
                  <a:pt x="1903" y="386"/>
                </a:lnTo>
                <a:lnTo>
                  <a:pt x="1929" y="393"/>
                </a:lnTo>
                <a:lnTo>
                  <a:pt x="1980" y="393"/>
                </a:lnTo>
                <a:lnTo>
                  <a:pt x="1993" y="393"/>
                </a:lnTo>
                <a:lnTo>
                  <a:pt x="2019" y="393"/>
                </a:lnTo>
                <a:lnTo>
                  <a:pt x="2070" y="399"/>
                </a:lnTo>
                <a:lnTo>
                  <a:pt x="2128" y="399"/>
                </a:lnTo>
                <a:lnTo>
                  <a:pt x="2212" y="393"/>
                </a:lnTo>
                <a:lnTo>
                  <a:pt x="2244" y="386"/>
                </a:lnTo>
                <a:lnTo>
                  <a:pt x="2263" y="380"/>
                </a:lnTo>
                <a:lnTo>
                  <a:pt x="2225" y="380"/>
                </a:lnTo>
                <a:lnTo>
                  <a:pt x="2186" y="386"/>
                </a:lnTo>
                <a:lnTo>
                  <a:pt x="2148" y="386"/>
                </a:lnTo>
                <a:lnTo>
                  <a:pt x="2141" y="386"/>
                </a:lnTo>
                <a:lnTo>
                  <a:pt x="2135" y="386"/>
                </a:lnTo>
                <a:lnTo>
                  <a:pt x="2109" y="386"/>
                </a:lnTo>
                <a:lnTo>
                  <a:pt x="2051" y="386"/>
                </a:lnTo>
                <a:lnTo>
                  <a:pt x="2025" y="380"/>
                </a:lnTo>
                <a:lnTo>
                  <a:pt x="2006" y="373"/>
                </a:lnTo>
                <a:lnTo>
                  <a:pt x="1974" y="348"/>
                </a:lnTo>
                <a:lnTo>
                  <a:pt x="1968" y="341"/>
                </a:lnTo>
                <a:lnTo>
                  <a:pt x="1961" y="341"/>
                </a:lnTo>
                <a:lnTo>
                  <a:pt x="1968" y="354"/>
                </a:lnTo>
                <a:lnTo>
                  <a:pt x="1974" y="367"/>
                </a:lnTo>
                <a:lnTo>
                  <a:pt x="1980" y="367"/>
                </a:lnTo>
                <a:lnTo>
                  <a:pt x="1980" y="373"/>
                </a:lnTo>
                <a:lnTo>
                  <a:pt x="1980" y="380"/>
                </a:lnTo>
                <a:lnTo>
                  <a:pt x="1961" y="380"/>
                </a:lnTo>
                <a:lnTo>
                  <a:pt x="1955" y="380"/>
                </a:lnTo>
                <a:lnTo>
                  <a:pt x="1935" y="380"/>
                </a:lnTo>
                <a:lnTo>
                  <a:pt x="1923" y="380"/>
                </a:lnTo>
                <a:lnTo>
                  <a:pt x="1910" y="380"/>
                </a:lnTo>
                <a:lnTo>
                  <a:pt x="1884" y="367"/>
                </a:lnTo>
                <a:lnTo>
                  <a:pt x="1878" y="373"/>
                </a:lnTo>
                <a:lnTo>
                  <a:pt x="5433" y="495"/>
                </a:lnTo>
                <a:lnTo>
                  <a:pt x="1871" y="341"/>
                </a:lnTo>
                <a:lnTo>
                  <a:pt x="1890" y="354"/>
                </a:lnTo>
                <a:lnTo>
                  <a:pt x="1903" y="354"/>
                </a:lnTo>
                <a:lnTo>
                  <a:pt x="1903" y="348"/>
                </a:lnTo>
                <a:lnTo>
                  <a:pt x="1884" y="341"/>
                </a:lnTo>
                <a:lnTo>
                  <a:pt x="1878" y="335"/>
                </a:lnTo>
                <a:lnTo>
                  <a:pt x="1871" y="328"/>
                </a:lnTo>
                <a:lnTo>
                  <a:pt x="1865" y="328"/>
                </a:lnTo>
                <a:lnTo>
                  <a:pt x="1865" y="335"/>
                </a:lnTo>
                <a:lnTo>
                  <a:pt x="1871" y="341"/>
                </a:lnTo>
                <a:lnTo>
                  <a:pt x="5433" y="495"/>
                </a:lnTo>
                <a:lnTo>
                  <a:pt x="2784" y="277"/>
                </a:lnTo>
                <a:lnTo>
                  <a:pt x="2784" y="270"/>
                </a:lnTo>
                <a:lnTo>
                  <a:pt x="2778" y="270"/>
                </a:lnTo>
                <a:lnTo>
                  <a:pt x="2765" y="283"/>
                </a:lnTo>
                <a:lnTo>
                  <a:pt x="2771" y="283"/>
                </a:lnTo>
                <a:lnTo>
                  <a:pt x="2784" y="277"/>
                </a:lnTo>
                <a:lnTo>
                  <a:pt x="5433" y="495"/>
                </a:lnTo>
                <a:lnTo>
                  <a:pt x="2816" y="270"/>
                </a:lnTo>
                <a:lnTo>
                  <a:pt x="2816" y="264"/>
                </a:lnTo>
                <a:lnTo>
                  <a:pt x="2797" y="270"/>
                </a:lnTo>
                <a:lnTo>
                  <a:pt x="2803" y="277"/>
                </a:lnTo>
                <a:lnTo>
                  <a:pt x="2816" y="270"/>
                </a:lnTo>
                <a:lnTo>
                  <a:pt x="5433" y="495"/>
                </a:lnTo>
                <a:lnTo>
                  <a:pt x="2289" y="168"/>
                </a:lnTo>
                <a:lnTo>
                  <a:pt x="2328" y="168"/>
                </a:lnTo>
                <a:lnTo>
                  <a:pt x="2366" y="180"/>
                </a:lnTo>
                <a:lnTo>
                  <a:pt x="2405" y="187"/>
                </a:lnTo>
                <a:lnTo>
                  <a:pt x="2437" y="200"/>
                </a:lnTo>
                <a:lnTo>
                  <a:pt x="2450" y="206"/>
                </a:lnTo>
                <a:lnTo>
                  <a:pt x="2469" y="206"/>
                </a:lnTo>
                <a:lnTo>
                  <a:pt x="2482" y="219"/>
                </a:lnTo>
                <a:lnTo>
                  <a:pt x="2501" y="219"/>
                </a:lnTo>
                <a:lnTo>
                  <a:pt x="2527" y="225"/>
                </a:lnTo>
                <a:lnTo>
                  <a:pt x="2553" y="238"/>
                </a:lnTo>
                <a:lnTo>
                  <a:pt x="2565" y="245"/>
                </a:lnTo>
                <a:lnTo>
                  <a:pt x="2585" y="264"/>
                </a:lnTo>
                <a:lnTo>
                  <a:pt x="2610" y="270"/>
                </a:lnTo>
                <a:lnTo>
                  <a:pt x="2675" y="283"/>
                </a:lnTo>
                <a:lnTo>
                  <a:pt x="2681" y="290"/>
                </a:lnTo>
                <a:lnTo>
                  <a:pt x="2675" y="296"/>
                </a:lnTo>
                <a:lnTo>
                  <a:pt x="2630" y="303"/>
                </a:lnTo>
                <a:lnTo>
                  <a:pt x="2668" y="303"/>
                </a:lnTo>
                <a:lnTo>
                  <a:pt x="2694" y="303"/>
                </a:lnTo>
                <a:lnTo>
                  <a:pt x="2713" y="303"/>
                </a:lnTo>
                <a:lnTo>
                  <a:pt x="2733" y="303"/>
                </a:lnTo>
                <a:lnTo>
                  <a:pt x="2739" y="309"/>
                </a:lnTo>
                <a:lnTo>
                  <a:pt x="2778" y="315"/>
                </a:lnTo>
                <a:lnTo>
                  <a:pt x="2797" y="315"/>
                </a:lnTo>
                <a:lnTo>
                  <a:pt x="2810" y="309"/>
                </a:lnTo>
                <a:lnTo>
                  <a:pt x="2803" y="309"/>
                </a:lnTo>
                <a:lnTo>
                  <a:pt x="2784" y="309"/>
                </a:lnTo>
                <a:lnTo>
                  <a:pt x="2758" y="296"/>
                </a:lnTo>
                <a:lnTo>
                  <a:pt x="2745" y="290"/>
                </a:lnTo>
                <a:lnTo>
                  <a:pt x="2739" y="290"/>
                </a:lnTo>
                <a:lnTo>
                  <a:pt x="2707" y="290"/>
                </a:lnTo>
                <a:lnTo>
                  <a:pt x="2688" y="277"/>
                </a:lnTo>
                <a:lnTo>
                  <a:pt x="2655" y="270"/>
                </a:lnTo>
                <a:lnTo>
                  <a:pt x="2623" y="251"/>
                </a:lnTo>
                <a:lnTo>
                  <a:pt x="2578" y="238"/>
                </a:lnTo>
                <a:lnTo>
                  <a:pt x="2520" y="213"/>
                </a:lnTo>
                <a:lnTo>
                  <a:pt x="2437" y="187"/>
                </a:lnTo>
                <a:lnTo>
                  <a:pt x="2321" y="161"/>
                </a:lnTo>
                <a:lnTo>
                  <a:pt x="2270" y="155"/>
                </a:lnTo>
                <a:lnTo>
                  <a:pt x="2250" y="155"/>
                </a:lnTo>
                <a:lnTo>
                  <a:pt x="2250" y="161"/>
                </a:lnTo>
                <a:lnTo>
                  <a:pt x="2263" y="161"/>
                </a:lnTo>
                <a:lnTo>
                  <a:pt x="2289" y="168"/>
                </a:lnTo>
                <a:lnTo>
                  <a:pt x="5433" y="495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algn="tl" rotWithShape="0">
              <a:schemeClr val="bg1">
                <a:alpha val="6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grpSp>
        <p:nvGrpSpPr>
          <p:cNvPr id="7" name="グループ化 6"/>
          <p:cNvGrpSpPr/>
          <p:nvPr/>
        </p:nvGrpSpPr>
        <p:grpSpPr>
          <a:xfrm>
            <a:off x="-3461" y="0"/>
            <a:ext cx="9147461" cy="6858000"/>
            <a:chOff x="-3461" y="0"/>
            <a:chExt cx="9147461" cy="6858000"/>
          </a:xfrm>
        </p:grpSpPr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-3461" y="587486"/>
              <a:ext cx="3890704" cy="1840390"/>
            </a:xfrm>
            <a:custGeom>
              <a:avLst/>
              <a:gdLst/>
              <a:ahLst/>
              <a:cxnLst>
                <a:cxn ang="0">
                  <a:pos x="641" y="55"/>
                </a:cxn>
                <a:cxn ang="0">
                  <a:pos x="664" y="50"/>
                </a:cxn>
                <a:cxn ang="0">
                  <a:pos x="660" y="46"/>
                </a:cxn>
                <a:cxn ang="0">
                  <a:pos x="495" y="54"/>
                </a:cxn>
                <a:cxn ang="0">
                  <a:pos x="378" y="42"/>
                </a:cxn>
                <a:cxn ang="0">
                  <a:pos x="365" y="29"/>
                </a:cxn>
                <a:cxn ang="0">
                  <a:pos x="357" y="17"/>
                </a:cxn>
                <a:cxn ang="0">
                  <a:pos x="328" y="6"/>
                </a:cxn>
                <a:cxn ang="0">
                  <a:pos x="307" y="0"/>
                </a:cxn>
                <a:cxn ang="0">
                  <a:pos x="298" y="11"/>
                </a:cxn>
                <a:cxn ang="0">
                  <a:pos x="278" y="27"/>
                </a:cxn>
                <a:cxn ang="0">
                  <a:pos x="278" y="44"/>
                </a:cxn>
                <a:cxn ang="0">
                  <a:pos x="271" y="59"/>
                </a:cxn>
                <a:cxn ang="0">
                  <a:pos x="280" y="71"/>
                </a:cxn>
                <a:cxn ang="0">
                  <a:pos x="282" y="96"/>
                </a:cxn>
                <a:cxn ang="0">
                  <a:pos x="271" y="111"/>
                </a:cxn>
                <a:cxn ang="0">
                  <a:pos x="236" y="125"/>
                </a:cxn>
                <a:cxn ang="0">
                  <a:pos x="221" y="134"/>
                </a:cxn>
                <a:cxn ang="0">
                  <a:pos x="202" y="144"/>
                </a:cxn>
                <a:cxn ang="0">
                  <a:pos x="142" y="169"/>
                </a:cxn>
                <a:cxn ang="0">
                  <a:pos x="119" y="186"/>
                </a:cxn>
                <a:cxn ang="0">
                  <a:pos x="69" y="211"/>
                </a:cxn>
                <a:cxn ang="0">
                  <a:pos x="31" y="230"/>
                </a:cxn>
                <a:cxn ang="0">
                  <a:pos x="4" y="297"/>
                </a:cxn>
                <a:cxn ang="0">
                  <a:pos x="10" y="269"/>
                </a:cxn>
                <a:cxn ang="0">
                  <a:pos x="50" y="242"/>
                </a:cxn>
                <a:cxn ang="0">
                  <a:pos x="96" y="224"/>
                </a:cxn>
                <a:cxn ang="0">
                  <a:pos x="169" y="190"/>
                </a:cxn>
                <a:cxn ang="0">
                  <a:pos x="209" y="171"/>
                </a:cxn>
                <a:cxn ang="0">
                  <a:pos x="244" y="163"/>
                </a:cxn>
                <a:cxn ang="0">
                  <a:pos x="292" y="153"/>
                </a:cxn>
                <a:cxn ang="0">
                  <a:pos x="313" y="157"/>
                </a:cxn>
                <a:cxn ang="0">
                  <a:pos x="349" y="159"/>
                </a:cxn>
                <a:cxn ang="0">
                  <a:pos x="397" y="130"/>
                </a:cxn>
                <a:cxn ang="0">
                  <a:pos x="440" y="113"/>
                </a:cxn>
                <a:cxn ang="0">
                  <a:pos x="478" y="119"/>
                </a:cxn>
                <a:cxn ang="0">
                  <a:pos x="522" y="111"/>
                </a:cxn>
                <a:cxn ang="0">
                  <a:pos x="587" y="102"/>
                </a:cxn>
                <a:cxn ang="0">
                  <a:pos x="682" y="65"/>
                </a:cxn>
                <a:cxn ang="0">
                  <a:pos x="655" y="65"/>
                </a:cxn>
                <a:cxn ang="0">
                  <a:pos x="676" y="57"/>
                </a:cxn>
                <a:cxn ang="0">
                  <a:pos x="649" y="65"/>
                </a:cxn>
                <a:cxn ang="0">
                  <a:pos x="643" y="63"/>
                </a:cxn>
                <a:cxn ang="0">
                  <a:pos x="685" y="52"/>
                </a:cxn>
                <a:cxn ang="0">
                  <a:pos x="682" y="50"/>
                </a:cxn>
                <a:cxn ang="0">
                  <a:pos x="79" y="219"/>
                </a:cxn>
                <a:cxn ang="0">
                  <a:pos x="84" y="207"/>
                </a:cxn>
                <a:cxn ang="0">
                  <a:pos x="173" y="167"/>
                </a:cxn>
                <a:cxn ang="0">
                  <a:pos x="161" y="182"/>
                </a:cxn>
                <a:cxn ang="0">
                  <a:pos x="148" y="186"/>
                </a:cxn>
                <a:cxn ang="0">
                  <a:pos x="129" y="194"/>
                </a:cxn>
                <a:cxn ang="0">
                  <a:pos x="106" y="205"/>
                </a:cxn>
                <a:cxn ang="0">
                  <a:pos x="130" y="186"/>
                </a:cxn>
                <a:cxn ang="0">
                  <a:pos x="152" y="178"/>
                </a:cxn>
                <a:cxn ang="0">
                  <a:pos x="173" y="167"/>
                </a:cxn>
              </a:cxnLst>
              <a:rect l="0" t="0" r="0" b="0"/>
              <a:pathLst>
                <a:path w="691" h="307">
                  <a:moveTo>
                    <a:pt x="682" y="50"/>
                  </a:moveTo>
                  <a:lnTo>
                    <a:pt x="674" y="54"/>
                  </a:lnTo>
                  <a:lnTo>
                    <a:pt x="662" y="55"/>
                  </a:lnTo>
                  <a:lnTo>
                    <a:pt x="639" y="59"/>
                  </a:lnTo>
                  <a:lnTo>
                    <a:pt x="641" y="55"/>
                  </a:lnTo>
                  <a:lnTo>
                    <a:pt x="647" y="52"/>
                  </a:lnTo>
                  <a:lnTo>
                    <a:pt x="653" y="52"/>
                  </a:lnTo>
                  <a:lnTo>
                    <a:pt x="657" y="50"/>
                  </a:lnTo>
                  <a:lnTo>
                    <a:pt x="660" y="50"/>
                  </a:lnTo>
                  <a:lnTo>
                    <a:pt x="664" y="50"/>
                  </a:lnTo>
                  <a:lnTo>
                    <a:pt x="668" y="46"/>
                  </a:lnTo>
                  <a:lnTo>
                    <a:pt x="670" y="44"/>
                  </a:lnTo>
                  <a:lnTo>
                    <a:pt x="670" y="42"/>
                  </a:lnTo>
                  <a:lnTo>
                    <a:pt x="666" y="44"/>
                  </a:lnTo>
                  <a:lnTo>
                    <a:pt x="660" y="46"/>
                  </a:lnTo>
                  <a:lnTo>
                    <a:pt x="649" y="48"/>
                  </a:lnTo>
                  <a:lnTo>
                    <a:pt x="622" y="52"/>
                  </a:lnTo>
                  <a:lnTo>
                    <a:pt x="561" y="54"/>
                  </a:lnTo>
                  <a:lnTo>
                    <a:pt x="541" y="54"/>
                  </a:lnTo>
                  <a:lnTo>
                    <a:pt x="495" y="54"/>
                  </a:lnTo>
                  <a:lnTo>
                    <a:pt x="463" y="52"/>
                  </a:lnTo>
                  <a:lnTo>
                    <a:pt x="442" y="48"/>
                  </a:lnTo>
                  <a:lnTo>
                    <a:pt x="418" y="48"/>
                  </a:lnTo>
                  <a:lnTo>
                    <a:pt x="401" y="44"/>
                  </a:lnTo>
                  <a:lnTo>
                    <a:pt x="378" y="42"/>
                  </a:lnTo>
                  <a:lnTo>
                    <a:pt x="376" y="40"/>
                  </a:lnTo>
                  <a:lnTo>
                    <a:pt x="376" y="38"/>
                  </a:lnTo>
                  <a:lnTo>
                    <a:pt x="374" y="36"/>
                  </a:lnTo>
                  <a:lnTo>
                    <a:pt x="370" y="32"/>
                  </a:lnTo>
                  <a:lnTo>
                    <a:pt x="365" y="29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1"/>
                  </a:lnTo>
                  <a:lnTo>
                    <a:pt x="355" y="19"/>
                  </a:lnTo>
                  <a:lnTo>
                    <a:pt x="357" y="17"/>
                  </a:lnTo>
                  <a:lnTo>
                    <a:pt x="355" y="13"/>
                  </a:lnTo>
                  <a:lnTo>
                    <a:pt x="349" y="13"/>
                  </a:lnTo>
                  <a:lnTo>
                    <a:pt x="346" y="17"/>
                  </a:lnTo>
                  <a:lnTo>
                    <a:pt x="336" y="9"/>
                  </a:lnTo>
                  <a:lnTo>
                    <a:pt x="328" y="6"/>
                  </a:lnTo>
                  <a:lnTo>
                    <a:pt x="326" y="4"/>
                  </a:lnTo>
                  <a:lnTo>
                    <a:pt x="322" y="6"/>
                  </a:lnTo>
                  <a:lnTo>
                    <a:pt x="317" y="4"/>
                  </a:lnTo>
                  <a:lnTo>
                    <a:pt x="311" y="4"/>
                  </a:lnTo>
                  <a:lnTo>
                    <a:pt x="307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9" y="8"/>
                  </a:lnTo>
                  <a:lnTo>
                    <a:pt x="298" y="9"/>
                  </a:lnTo>
                  <a:lnTo>
                    <a:pt x="298" y="11"/>
                  </a:lnTo>
                  <a:lnTo>
                    <a:pt x="292" y="13"/>
                  </a:lnTo>
                  <a:lnTo>
                    <a:pt x="288" y="19"/>
                  </a:lnTo>
                  <a:lnTo>
                    <a:pt x="284" y="23"/>
                  </a:lnTo>
                  <a:lnTo>
                    <a:pt x="278" y="25"/>
                  </a:lnTo>
                  <a:lnTo>
                    <a:pt x="278" y="27"/>
                  </a:lnTo>
                  <a:lnTo>
                    <a:pt x="282" y="29"/>
                  </a:lnTo>
                  <a:lnTo>
                    <a:pt x="282" y="32"/>
                  </a:lnTo>
                  <a:lnTo>
                    <a:pt x="284" y="36"/>
                  </a:lnTo>
                  <a:lnTo>
                    <a:pt x="282" y="38"/>
                  </a:lnTo>
                  <a:lnTo>
                    <a:pt x="278" y="44"/>
                  </a:lnTo>
                  <a:lnTo>
                    <a:pt x="278" y="48"/>
                  </a:lnTo>
                  <a:lnTo>
                    <a:pt x="280" y="52"/>
                  </a:lnTo>
                  <a:lnTo>
                    <a:pt x="278" y="55"/>
                  </a:lnTo>
                  <a:lnTo>
                    <a:pt x="276" y="55"/>
                  </a:lnTo>
                  <a:lnTo>
                    <a:pt x="271" y="59"/>
                  </a:lnTo>
                  <a:lnTo>
                    <a:pt x="271" y="61"/>
                  </a:lnTo>
                  <a:lnTo>
                    <a:pt x="271" y="63"/>
                  </a:lnTo>
                  <a:lnTo>
                    <a:pt x="274" y="65"/>
                  </a:lnTo>
                  <a:lnTo>
                    <a:pt x="276" y="67"/>
                  </a:lnTo>
                  <a:lnTo>
                    <a:pt x="280" y="71"/>
                  </a:lnTo>
                  <a:lnTo>
                    <a:pt x="282" y="77"/>
                  </a:lnTo>
                  <a:lnTo>
                    <a:pt x="280" y="86"/>
                  </a:lnTo>
                  <a:lnTo>
                    <a:pt x="284" y="90"/>
                  </a:lnTo>
                  <a:lnTo>
                    <a:pt x="286" y="92"/>
                  </a:lnTo>
                  <a:lnTo>
                    <a:pt x="282" y="96"/>
                  </a:lnTo>
                  <a:lnTo>
                    <a:pt x="276" y="100"/>
                  </a:lnTo>
                  <a:lnTo>
                    <a:pt x="274" y="103"/>
                  </a:lnTo>
                  <a:lnTo>
                    <a:pt x="278" y="107"/>
                  </a:lnTo>
                  <a:lnTo>
                    <a:pt x="274" y="111"/>
                  </a:lnTo>
                  <a:lnTo>
                    <a:pt x="271" y="111"/>
                  </a:lnTo>
                  <a:lnTo>
                    <a:pt x="267" y="115"/>
                  </a:lnTo>
                  <a:lnTo>
                    <a:pt x="263" y="115"/>
                  </a:lnTo>
                  <a:lnTo>
                    <a:pt x="255" y="121"/>
                  </a:lnTo>
                  <a:lnTo>
                    <a:pt x="246" y="125"/>
                  </a:lnTo>
                  <a:lnTo>
                    <a:pt x="236" y="125"/>
                  </a:lnTo>
                  <a:lnTo>
                    <a:pt x="232" y="127"/>
                  </a:lnTo>
                  <a:lnTo>
                    <a:pt x="228" y="128"/>
                  </a:lnTo>
                  <a:lnTo>
                    <a:pt x="225" y="130"/>
                  </a:lnTo>
                  <a:lnTo>
                    <a:pt x="223" y="130"/>
                  </a:lnTo>
                  <a:lnTo>
                    <a:pt x="221" y="134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3" y="142"/>
                  </a:lnTo>
                  <a:lnTo>
                    <a:pt x="202" y="144"/>
                  </a:lnTo>
                  <a:lnTo>
                    <a:pt x="188" y="146"/>
                  </a:lnTo>
                  <a:lnTo>
                    <a:pt x="184" y="148"/>
                  </a:lnTo>
                  <a:lnTo>
                    <a:pt x="173" y="151"/>
                  </a:lnTo>
                  <a:lnTo>
                    <a:pt x="152" y="159"/>
                  </a:lnTo>
                  <a:lnTo>
                    <a:pt x="142" y="169"/>
                  </a:lnTo>
                  <a:lnTo>
                    <a:pt x="138" y="171"/>
                  </a:lnTo>
                  <a:lnTo>
                    <a:pt x="136" y="175"/>
                  </a:lnTo>
                  <a:lnTo>
                    <a:pt x="130" y="180"/>
                  </a:lnTo>
                  <a:lnTo>
                    <a:pt x="127" y="182"/>
                  </a:lnTo>
                  <a:lnTo>
                    <a:pt x="119" y="186"/>
                  </a:lnTo>
                  <a:lnTo>
                    <a:pt x="106" y="196"/>
                  </a:lnTo>
                  <a:lnTo>
                    <a:pt x="90" y="201"/>
                  </a:lnTo>
                  <a:lnTo>
                    <a:pt x="84" y="203"/>
                  </a:lnTo>
                  <a:lnTo>
                    <a:pt x="79" y="203"/>
                  </a:lnTo>
                  <a:lnTo>
                    <a:pt x="69" y="211"/>
                  </a:lnTo>
                  <a:lnTo>
                    <a:pt x="61" y="219"/>
                  </a:lnTo>
                  <a:lnTo>
                    <a:pt x="59" y="221"/>
                  </a:lnTo>
                  <a:lnTo>
                    <a:pt x="54" y="223"/>
                  </a:lnTo>
                  <a:lnTo>
                    <a:pt x="46" y="224"/>
                  </a:lnTo>
                  <a:lnTo>
                    <a:pt x="31" y="230"/>
                  </a:lnTo>
                  <a:lnTo>
                    <a:pt x="17" y="232"/>
                  </a:lnTo>
                  <a:lnTo>
                    <a:pt x="8" y="234"/>
                  </a:lnTo>
                  <a:lnTo>
                    <a:pt x="0" y="238"/>
                  </a:lnTo>
                  <a:lnTo>
                    <a:pt x="0" y="307"/>
                  </a:lnTo>
                  <a:lnTo>
                    <a:pt x="4" y="297"/>
                  </a:lnTo>
                  <a:lnTo>
                    <a:pt x="4" y="284"/>
                  </a:lnTo>
                  <a:lnTo>
                    <a:pt x="6" y="278"/>
                  </a:lnTo>
                  <a:lnTo>
                    <a:pt x="8" y="274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3" y="263"/>
                  </a:lnTo>
                  <a:lnTo>
                    <a:pt x="17" y="259"/>
                  </a:lnTo>
                  <a:lnTo>
                    <a:pt x="31" y="249"/>
                  </a:lnTo>
                  <a:lnTo>
                    <a:pt x="40" y="246"/>
                  </a:lnTo>
                  <a:lnTo>
                    <a:pt x="50" y="242"/>
                  </a:lnTo>
                  <a:lnTo>
                    <a:pt x="56" y="240"/>
                  </a:lnTo>
                  <a:lnTo>
                    <a:pt x="61" y="236"/>
                  </a:lnTo>
                  <a:lnTo>
                    <a:pt x="69" y="234"/>
                  </a:lnTo>
                  <a:lnTo>
                    <a:pt x="77" y="230"/>
                  </a:lnTo>
                  <a:lnTo>
                    <a:pt x="96" y="224"/>
                  </a:lnTo>
                  <a:lnTo>
                    <a:pt x="104" y="221"/>
                  </a:lnTo>
                  <a:lnTo>
                    <a:pt x="109" y="219"/>
                  </a:lnTo>
                  <a:lnTo>
                    <a:pt x="117" y="217"/>
                  </a:lnTo>
                  <a:lnTo>
                    <a:pt x="154" y="198"/>
                  </a:lnTo>
                  <a:lnTo>
                    <a:pt x="169" y="190"/>
                  </a:lnTo>
                  <a:lnTo>
                    <a:pt x="182" y="182"/>
                  </a:lnTo>
                  <a:lnTo>
                    <a:pt x="188" y="180"/>
                  </a:lnTo>
                  <a:lnTo>
                    <a:pt x="198" y="176"/>
                  </a:lnTo>
                  <a:lnTo>
                    <a:pt x="205" y="171"/>
                  </a:lnTo>
                  <a:lnTo>
                    <a:pt x="209" y="171"/>
                  </a:lnTo>
                  <a:lnTo>
                    <a:pt x="213" y="167"/>
                  </a:lnTo>
                  <a:lnTo>
                    <a:pt x="217" y="167"/>
                  </a:lnTo>
                  <a:lnTo>
                    <a:pt x="223" y="165"/>
                  </a:lnTo>
                  <a:lnTo>
                    <a:pt x="230" y="165"/>
                  </a:lnTo>
                  <a:lnTo>
                    <a:pt x="244" y="163"/>
                  </a:lnTo>
                  <a:lnTo>
                    <a:pt x="253" y="161"/>
                  </a:lnTo>
                  <a:lnTo>
                    <a:pt x="263" y="161"/>
                  </a:lnTo>
                  <a:lnTo>
                    <a:pt x="267" y="161"/>
                  </a:lnTo>
                  <a:lnTo>
                    <a:pt x="271" y="159"/>
                  </a:lnTo>
                  <a:lnTo>
                    <a:pt x="292" y="153"/>
                  </a:lnTo>
                  <a:lnTo>
                    <a:pt x="301" y="150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09" y="153"/>
                  </a:lnTo>
                  <a:lnTo>
                    <a:pt x="313" y="157"/>
                  </a:lnTo>
                  <a:lnTo>
                    <a:pt x="321" y="157"/>
                  </a:lnTo>
                  <a:lnTo>
                    <a:pt x="332" y="155"/>
                  </a:lnTo>
                  <a:lnTo>
                    <a:pt x="338" y="157"/>
                  </a:lnTo>
                  <a:lnTo>
                    <a:pt x="344" y="157"/>
                  </a:lnTo>
                  <a:lnTo>
                    <a:pt x="349" y="159"/>
                  </a:lnTo>
                  <a:lnTo>
                    <a:pt x="353" y="155"/>
                  </a:lnTo>
                  <a:lnTo>
                    <a:pt x="369" y="150"/>
                  </a:lnTo>
                  <a:lnTo>
                    <a:pt x="378" y="146"/>
                  </a:lnTo>
                  <a:lnTo>
                    <a:pt x="384" y="140"/>
                  </a:lnTo>
                  <a:lnTo>
                    <a:pt x="397" y="130"/>
                  </a:lnTo>
                  <a:lnTo>
                    <a:pt x="411" y="125"/>
                  </a:lnTo>
                  <a:lnTo>
                    <a:pt x="415" y="121"/>
                  </a:lnTo>
                  <a:lnTo>
                    <a:pt x="418" y="117"/>
                  </a:lnTo>
                  <a:lnTo>
                    <a:pt x="430" y="115"/>
                  </a:lnTo>
                  <a:lnTo>
                    <a:pt x="440" y="113"/>
                  </a:lnTo>
                  <a:lnTo>
                    <a:pt x="447" y="115"/>
                  </a:lnTo>
                  <a:lnTo>
                    <a:pt x="455" y="119"/>
                  </a:lnTo>
                  <a:lnTo>
                    <a:pt x="470" y="121"/>
                  </a:lnTo>
                  <a:lnTo>
                    <a:pt x="474" y="121"/>
                  </a:lnTo>
                  <a:lnTo>
                    <a:pt x="478" y="119"/>
                  </a:lnTo>
                  <a:lnTo>
                    <a:pt x="484" y="113"/>
                  </a:lnTo>
                  <a:lnTo>
                    <a:pt x="493" y="113"/>
                  </a:lnTo>
                  <a:lnTo>
                    <a:pt x="509" y="113"/>
                  </a:lnTo>
                  <a:lnTo>
                    <a:pt x="516" y="113"/>
                  </a:lnTo>
                  <a:lnTo>
                    <a:pt x="522" y="111"/>
                  </a:lnTo>
                  <a:lnTo>
                    <a:pt x="526" y="105"/>
                  </a:lnTo>
                  <a:lnTo>
                    <a:pt x="541" y="103"/>
                  </a:lnTo>
                  <a:lnTo>
                    <a:pt x="561" y="102"/>
                  </a:lnTo>
                  <a:lnTo>
                    <a:pt x="574" y="102"/>
                  </a:lnTo>
                  <a:lnTo>
                    <a:pt x="587" y="102"/>
                  </a:lnTo>
                  <a:lnTo>
                    <a:pt x="599" y="98"/>
                  </a:lnTo>
                  <a:lnTo>
                    <a:pt x="626" y="88"/>
                  </a:lnTo>
                  <a:lnTo>
                    <a:pt x="655" y="75"/>
                  </a:lnTo>
                  <a:lnTo>
                    <a:pt x="678" y="69"/>
                  </a:lnTo>
                  <a:lnTo>
                    <a:pt x="682" y="65"/>
                  </a:lnTo>
                  <a:lnTo>
                    <a:pt x="683" y="65"/>
                  </a:lnTo>
                  <a:lnTo>
                    <a:pt x="682" y="65"/>
                  </a:lnTo>
                  <a:lnTo>
                    <a:pt x="655" y="69"/>
                  </a:lnTo>
                  <a:lnTo>
                    <a:pt x="653" y="67"/>
                  </a:lnTo>
                  <a:lnTo>
                    <a:pt x="655" y="65"/>
                  </a:lnTo>
                  <a:lnTo>
                    <a:pt x="658" y="65"/>
                  </a:lnTo>
                  <a:lnTo>
                    <a:pt x="660" y="65"/>
                  </a:lnTo>
                  <a:lnTo>
                    <a:pt x="668" y="65"/>
                  </a:lnTo>
                  <a:lnTo>
                    <a:pt x="672" y="63"/>
                  </a:lnTo>
                  <a:lnTo>
                    <a:pt x="676" y="57"/>
                  </a:lnTo>
                  <a:lnTo>
                    <a:pt x="674" y="57"/>
                  </a:lnTo>
                  <a:lnTo>
                    <a:pt x="666" y="61"/>
                  </a:lnTo>
                  <a:lnTo>
                    <a:pt x="662" y="63"/>
                  </a:lnTo>
                  <a:lnTo>
                    <a:pt x="658" y="63"/>
                  </a:lnTo>
                  <a:lnTo>
                    <a:pt x="649" y="65"/>
                  </a:lnTo>
                  <a:lnTo>
                    <a:pt x="639" y="67"/>
                  </a:lnTo>
                  <a:lnTo>
                    <a:pt x="628" y="69"/>
                  </a:lnTo>
                  <a:lnTo>
                    <a:pt x="628" y="67"/>
                  </a:lnTo>
                  <a:lnTo>
                    <a:pt x="630" y="67"/>
                  </a:lnTo>
                  <a:lnTo>
                    <a:pt x="643" y="63"/>
                  </a:lnTo>
                  <a:lnTo>
                    <a:pt x="647" y="61"/>
                  </a:lnTo>
                  <a:lnTo>
                    <a:pt x="657" y="59"/>
                  </a:lnTo>
                  <a:lnTo>
                    <a:pt x="672" y="55"/>
                  </a:lnTo>
                  <a:lnTo>
                    <a:pt x="680" y="54"/>
                  </a:lnTo>
                  <a:lnTo>
                    <a:pt x="685" y="52"/>
                  </a:lnTo>
                  <a:lnTo>
                    <a:pt x="689" y="48"/>
                  </a:lnTo>
                  <a:lnTo>
                    <a:pt x="691" y="44"/>
                  </a:lnTo>
                  <a:lnTo>
                    <a:pt x="687" y="46"/>
                  </a:lnTo>
                  <a:lnTo>
                    <a:pt x="683" y="50"/>
                  </a:lnTo>
                  <a:lnTo>
                    <a:pt x="682" y="50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88" y="211"/>
                  </a:lnTo>
                  <a:lnTo>
                    <a:pt x="82" y="217"/>
                  </a:lnTo>
                  <a:lnTo>
                    <a:pt x="79" y="219"/>
                  </a:lnTo>
                  <a:lnTo>
                    <a:pt x="75" y="221"/>
                  </a:lnTo>
                  <a:lnTo>
                    <a:pt x="65" y="223"/>
                  </a:lnTo>
                  <a:lnTo>
                    <a:pt x="59" y="223"/>
                  </a:lnTo>
                  <a:lnTo>
                    <a:pt x="77" y="213"/>
                  </a:lnTo>
                  <a:lnTo>
                    <a:pt x="84" y="207"/>
                  </a:lnTo>
                  <a:lnTo>
                    <a:pt x="88" y="205"/>
                  </a:lnTo>
                  <a:lnTo>
                    <a:pt x="90" y="205"/>
                  </a:lnTo>
                  <a:lnTo>
                    <a:pt x="90" y="207"/>
                  </a:lnTo>
                  <a:lnTo>
                    <a:pt x="682" y="50"/>
                  </a:lnTo>
                  <a:lnTo>
                    <a:pt x="173" y="167"/>
                  </a:lnTo>
                  <a:lnTo>
                    <a:pt x="169" y="171"/>
                  </a:lnTo>
                  <a:lnTo>
                    <a:pt x="165" y="173"/>
                  </a:lnTo>
                  <a:lnTo>
                    <a:pt x="163" y="178"/>
                  </a:lnTo>
                  <a:lnTo>
                    <a:pt x="161" y="180"/>
                  </a:lnTo>
                  <a:lnTo>
                    <a:pt x="161" y="182"/>
                  </a:lnTo>
                  <a:lnTo>
                    <a:pt x="157" y="180"/>
                  </a:lnTo>
                  <a:lnTo>
                    <a:pt x="155" y="180"/>
                  </a:lnTo>
                  <a:lnTo>
                    <a:pt x="154" y="182"/>
                  </a:lnTo>
                  <a:lnTo>
                    <a:pt x="152" y="184"/>
                  </a:lnTo>
                  <a:lnTo>
                    <a:pt x="148" y="186"/>
                  </a:lnTo>
                  <a:lnTo>
                    <a:pt x="142" y="190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0" y="194"/>
                  </a:lnTo>
                  <a:lnTo>
                    <a:pt x="129" y="194"/>
                  </a:lnTo>
                  <a:lnTo>
                    <a:pt x="125" y="198"/>
                  </a:lnTo>
                  <a:lnTo>
                    <a:pt x="121" y="199"/>
                  </a:lnTo>
                  <a:lnTo>
                    <a:pt x="113" y="203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3"/>
                  </a:lnTo>
                  <a:lnTo>
                    <a:pt x="113" y="196"/>
                  </a:lnTo>
                  <a:lnTo>
                    <a:pt x="119" y="192"/>
                  </a:lnTo>
                  <a:lnTo>
                    <a:pt x="125" y="19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6" y="186"/>
                  </a:lnTo>
                  <a:lnTo>
                    <a:pt x="152" y="178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5" y="171"/>
                  </a:lnTo>
                  <a:lnTo>
                    <a:pt x="171" y="169"/>
                  </a:lnTo>
                  <a:lnTo>
                    <a:pt x="173" y="167"/>
                  </a:lnTo>
                  <a:lnTo>
                    <a:pt x="682" y="5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3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9" name="フリーフォーム 8"/>
            <p:cNvSpPr>
              <a:spLocks/>
            </p:cNvSpPr>
            <p:nvPr/>
          </p:nvSpPr>
          <p:spPr bwMode="auto">
            <a:xfrm>
              <a:off x="3875982" y="0"/>
              <a:ext cx="1903123" cy="977145"/>
            </a:xfrm>
            <a:custGeom>
              <a:avLst/>
              <a:gdLst/>
              <a:ahLst/>
              <a:cxnLst>
                <a:cxn ang="0">
                  <a:pos x="177" y="38"/>
                </a:cxn>
                <a:cxn ang="0">
                  <a:pos x="146" y="54"/>
                </a:cxn>
                <a:cxn ang="0">
                  <a:pos x="27" y="117"/>
                </a:cxn>
                <a:cxn ang="0">
                  <a:pos x="58" y="104"/>
                </a:cxn>
                <a:cxn ang="0">
                  <a:pos x="87" y="88"/>
                </a:cxn>
                <a:cxn ang="0">
                  <a:pos x="87" y="92"/>
                </a:cxn>
                <a:cxn ang="0">
                  <a:pos x="42" y="121"/>
                </a:cxn>
                <a:cxn ang="0">
                  <a:pos x="17" y="134"/>
                </a:cxn>
                <a:cxn ang="0">
                  <a:pos x="6" y="144"/>
                </a:cxn>
                <a:cxn ang="0">
                  <a:pos x="21" y="136"/>
                </a:cxn>
                <a:cxn ang="0">
                  <a:pos x="42" y="130"/>
                </a:cxn>
                <a:cxn ang="0">
                  <a:pos x="50" y="123"/>
                </a:cxn>
                <a:cxn ang="0">
                  <a:pos x="65" y="117"/>
                </a:cxn>
                <a:cxn ang="0">
                  <a:pos x="85" y="106"/>
                </a:cxn>
                <a:cxn ang="0">
                  <a:pos x="96" y="100"/>
                </a:cxn>
                <a:cxn ang="0">
                  <a:pos x="125" y="86"/>
                </a:cxn>
                <a:cxn ang="0">
                  <a:pos x="142" y="81"/>
                </a:cxn>
                <a:cxn ang="0">
                  <a:pos x="192" y="52"/>
                </a:cxn>
                <a:cxn ang="0">
                  <a:pos x="244" y="27"/>
                </a:cxn>
                <a:cxn ang="0">
                  <a:pos x="246" y="33"/>
                </a:cxn>
                <a:cxn ang="0">
                  <a:pos x="208" y="50"/>
                </a:cxn>
                <a:cxn ang="0">
                  <a:pos x="167" y="69"/>
                </a:cxn>
                <a:cxn ang="0">
                  <a:pos x="146" y="84"/>
                </a:cxn>
                <a:cxn ang="0">
                  <a:pos x="135" y="88"/>
                </a:cxn>
                <a:cxn ang="0">
                  <a:pos x="125" y="96"/>
                </a:cxn>
                <a:cxn ang="0">
                  <a:pos x="131" y="84"/>
                </a:cxn>
                <a:cxn ang="0">
                  <a:pos x="113" y="100"/>
                </a:cxn>
                <a:cxn ang="0">
                  <a:pos x="108" y="98"/>
                </a:cxn>
                <a:cxn ang="0">
                  <a:pos x="104" y="104"/>
                </a:cxn>
                <a:cxn ang="0">
                  <a:pos x="96" y="117"/>
                </a:cxn>
                <a:cxn ang="0">
                  <a:pos x="69" y="132"/>
                </a:cxn>
                <a:cxn ang="0">
                  <a:pos x="42" y="146"/>
                </a:cxn>
                <a:cxn ang="0">
                  <a:pos x="0" y="163"/>
                </a:cxn>
                <a:cxn ang="0">
                  <a:pos x="67" y="140"/>
                </a:cxn>
                <a:cxn ang="0">
                  <a:pos x="98" y="127"/>
                </a:cxn>
                <a:cxn ang="0">
                  <a:pos x="160" y="88"/>
                </a:cxn>
                <a:cxn ang="0">
                  <a:pos x="208" y="65"/>
                </a:cxn>
                <a:cxn ang="0">
                  <a:pos x="259" y="40"/>
                </a:cxn>
                <a:cxn ang="0">
                  <a:pos x="271" y="33"/>
                </a:cxn>
                <a:cxn ang="0">
                  <a:pos x="282" y="29"/>
                </a:cxn>
                <a:cxn ang="0">
                  <a:pos x="302" y="21"/>
                </a:cxn>
                <a:cxn ang="0">
                  <a:pos x="317" y="11"/>
                </a:cxn>
                <a:cxn ang="0">
                  <a:pos x="329" y="6"/>
                </a:cxn>
                <a:cxn ang="0">
                  <a:pos x="108" y="82"/>
                </a:cxn>
                <a:cxn ang="0">
                  <a:pos x="104" y="82"/>
                </a:cxn>
                <a:cxn ang="0">
                  <a:pos x="110" y="81"/>
                </a:cxn>
                <a:cxn ang="0">
                  <a:pos x="133" y="71"/>
                </a:cxn>
                <a:cxn ang="0">
                  <a:pos x="115" y="79"/>
                </a:cxn>
                <a:cxn ang="0">
                  <a:pos x="125" y="71"/>
                </a:cxn>
                <a:cxn ang="0">
                  <a:pos x="261" y="0"/>
                </a:cxn>
                <a:cxn ang="0">
                  <a:pos x="261" y="23"/>
                </a:cxn>
                <a:cxn ang="0">
                  <a:pos x="269" y="15"/>
                </a:cxn>
                <a:cxn ang="0">
                  <a:pos x="261" y="0"/>
                </a:cxn>
              </a:cxnLst>
              <a:rect l="0" t="0" r="0" b="0"/>
              <a:pathLst>
                <a:path w="338" h="163">
                  <a:moveTo>
                    <a:pt x="261" y="0"/>
                  </a:moveTo>
                  <a:lnTo>
                    <a:pt x="186" y="31"/>
                  </a:lnTo>
                  <a:lnTo>
                    <a:pt x="179" y="36"/>
                  </a:lnTo>
                  <a:lnTo>
                    <a:pt x="177" y="38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3" y="36"/>
                  </a:lnTo>
                  <a:lnTo>
                    <a:pt x="146" y="54"/>
                  </a:lnTo>
                  <a:lnTo>
                    <a:pt x="102" y="77"/>
                  </a:lnTo>
                  <a:lnTo>
                    <a:pt x="69" y="94"/>
                  </a:lnTo>
                  <a:lnTo>
                    <a:pt x="42" y="107"/>
                  </a:lnTo>
                  <a:lnTo>
                    <a:pt x="27" y="117"/>
                  </a:lnTo>
                  <a:lnTo>
                    <a:pt x="31" y="117"/>
                  </a:lnTo>
                  <a:lnTo>
                    <a:pt x="41" y="117"/>
                  </a:lnTo>
                  <a:lnTo>
                    <a:pt x="50" y="109"/>
                  </a:lnTo>
                  <a:lnTo>
                    <a:pt x="58" y="104"/>
                  </a:lnTo>
                  <a:lnTo>
                    <a:pt x="73" y="96"/>
                  </a:lnTo>
                  <a:lnTo>
                    <a:pt x="81" y="92"/>
                  </a:lnTo>
                  <a:lnTo>
                    <a:pt x="83" y="90"/>
                  </a:lnTo>
                  <a:lnTo>
                    <a:pt x="87" y="88"/>
                  </a:lnTo>
                  <a:lnTo>
                    <a:pt x="89" y="88"/>
                  </a:lnTo>
                  <a:lnTo>
                    <a:pt x="92" y="86"/>
                  </a:lnTo>
                  <a:lnTo>
                    <a:pt x="90" y="90"/>
                  </a:lnTo>
                  <a:lnTo>
                    <a:pt x="87" y="92"/>
                  </a:lnTo>
                  <a:lnTo>
                    <a:pt x="81" y="96"/>
                  </a:lnTo>
                  <a:lnTo>
                    <a:pt x="71" y="102"/>
                  </a:lnTo>
                  <a:lnTo>
                    <a:pt x="60" y="107"/>
                  </a:lnTo>
                  <a:lnTo>
                    <a:pt x="42" y="121"/>
                  </a:lnTo>
                  <a:lnTo>
                    <a:pt x="39" y="125"/>
                  </a:lnTo>
                  <a:lnTo>
                    <a:pt x="35" y="127"/>
                  </a:lnTo>
                  <a:lnTo>
                    <a:pt x="25" y="129"/>
                  </a:lnTo>
                  <a:lnTo>
                    <a:pt x="17" y="134"/>
                  </a:lnTo>
                  <a:lnTo>
                    <a:pt x="14" y="134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10" y="140"/>
                  </a:lnTo>
                  <a:lnTo>
                    <a:pt x="14" y="138"/>
                  </a:lnTo>
                  <a:lnTo>
                    <a:pt x="17" y="138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29" y="132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29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54" y="123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65" y="117"/>
                  </a:lnTo>
                  <a:lnTo>
                    <a:pt x="75" y="111"/>
                  </a:lnTo>
                  <a:lnTo>
                    <a:pt x="77" y="107"/>
                  </a:lnTo>
                  <a:lnTo>
                    <a:pt x="79" y="107"/>
                  </a:lnTo>
                  <a:lnTo>
                    <a:pt x="85" y="106"/>
                  </a:lnTo>
                  <a:lnTo>
                    <a:pt x="89" y="104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6" y="100"/>
                  </a:lnTo>
                  <a:lnTo>
                    <a:pt x="100" y="98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25" y="86"/>
                  </a:lnTo>
                  <a:lnTo>
                    <a:pt x="131" y="81"/>
                  </a:lnTo>
                  <a:lnTo>
                    <a:pt x="135" y="79"/>
                  </a:lnTo>
                  <a:lnTo>
                    <a:pt x="137" y="79"/>
                  </a:lnTo>
                  <a:lnTo>
                    <a:pt x="142" y="81"/>
                  </a:lnTo>
                  <a:lnTo>
                    <a:pt x="148" y="75"/>
                  </a:lnTo>
                  <a:lnTo>
                    <a:pt x="169" y="63"/>
                  </a:lnTo>
                  <a:lnTo>
                    <a:pt x="183" y="58"/>
                  </a:lnTo>
                  <a:lnTo>
                    <a:pt x="192" y="52"/>
                  </a:lnTo>
                  <a:lnTo>
                    <a:pt x="221" y="38"/>
                  </a:lnTo>
                  <a:lnTo>
                    <a:pt x="231" y="34"/>
                  </a:lnTo>
                  <a:lnTo>
                    <a:pt x="240" y="31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31"/>
                  </a:lnTo>
                  <a:lnTo>
                    <a:pt x="246" y="33"/>
                  </a:lnTo>
                  <a:lnTo>
                    <a:pt x="236" y="34"/>
                  </a:lnTo>
                  <a:lnTo>
                    <a:pt x="229" y="40"/>
                  </a:lnTo>
                  <a:lnTo>
                    <a:pt x="217" y="44"/>
                  </a:lnTo>
                  <a:lnTo>
                    <a:pt x="208" y="50"/>
                  </a:lnTo>
                  <a:lnTo>
                    <a:pt x="192" y="56"/>
                  </a:lnTo>
                  <a:lnTo>
                    <a:pt x="183" y="61"/>
                  </a:lnTo>
                  <a:lnTo>
                    <a:pt x="175" y="65"/>
                  </a:lnTo>
                  <a:lnTo>
                    <a:pt x="167" y="69"/>
                  </a:lnTo>
                  <a:lnTo>
                    <a:pt x="154" y="77"/>
                  </a:lnTo>
                  <a:lnTo>
                    <a:pt x="148" y="79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8" y="86"/>
                  </a:lnTo>
                  <a:lnTo>
                    <a:pt x="133" y="92"/>
                  </a:lnTo>
                  <a:lnTo>
                    <a:pt x="135" y="88"/>
                  </a:lnTo>
                  <a:lnTo>
                    <a:pt x="135" y="86"/>
                  </a:lnTo>
                  <a:lnTo>
                    <a:pt x="133" y="86"/>
                  </a:lnTo>
                  <a:lnTo>
                    <a:pt x="125" y="94"/>
                  </a:lnTo>
                  <a:lnTo>
                    <a:pt x="125" y="96"/>
                  </a:lnTo>
                  <a:lnTo>
                    <a:pt x="121" y="96"/>
                  </a:lnTo>
                  <a:lnTo>
                    <a:pt x="125" y="94"/>
                  </a:lnTo>
                  <a:lnTo>
                    <a:pt x="125" y="88"/>
                  </a:lnTo>
                  <a:lnTo>
                    <a:pt x="131" y="84"/>
                  </a:lnTo>
                  <a:lnTo>
                    <a:pt x="129" y="84"/>
                  </a:lnTo>
                  <a:lnTo>
                    <a:pt x="125" y="86"/>
                  </a:lnTo>
                  <a:lnTo>
                    <a:pt x="121" y="92"/>
                  </a:lnTo>
                  <a:lnTo>
                    <a:pt x="113" y="100"/>
                  </a:lnTo>
                  <a:lnTo>
                    <a:pt x="110" y="104"/>
                  </a:lnTo>
                  <a:lnTo>
                    <a:pt x="115" y="94"/>
                  </a:lnTo>
                  <a:lnTo>
                    <a:pt x="113" y="94"/>
                  </a:lnTo>
                  <a:lnTo>
                    <a:pt x="108" y="98"/>
                  </a:lnTo>
                  <a:lnTo>
                    <a:pt x="104" y="102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6" y="104"/>
                  </a:lnTo>
                  <a:lnTo>
                    <a:pt x="106" y="107"/>
                  </a:lnTo>
                  <a:lnTo>
                    <a:pt x="102" y="109"/>
                  </a:lnTo>
                  <a:lnTo>
                    <a:pt x="96" y="117"/>
                  </a:lnTo>
                  <a:lnTo>
                    <a:pt x="87" y="123"/>
                  </a:lnTo>
                  <a:lnTo>
                    <a:pt x="81" y="125"/>
                  </a:lnTo>
                  <a:lnTo>
                    <a:pt x="75" y="129"/>
                  </a:lnTo>
                  <a:lnTo>
                    <a:pt x="69" y="132"/>
                  </a:lnTo>
                  <a:lnTo>
                    <a:pt x="62" y="134"/>
                  </a:lnTo>
                  <a:lnTo>
                    <a:pt x="56" y="136"/>
                  </a:lnTo>
                  <a:lnTo>
                    <a:pt x="52" y="140"/>
                  </a:lnTo>
                  <a:lnTo>
                    <a:pt x="42" y="146"/>
                  </a:lnTo>
                  <a:lnTo>
                    <a:pt x="31" y="150"/>
                  </a:lnTo>
                  <a:lnTo>
                    <a:pt x="10" y="159"/>
                  </a:lnTo>
                  <a:lnTo>
                    <a:pt x="4" y="161"/>
                  </a:lnTo>
                  <a:lnTo>
                    <a:pt x="0" y="163"/>
                  </a:lnTo>
                  <a:lnTo>
                    <a:pt x="41" y="152"/>
                  </a:lnTo>
                  <a:lnTo>
                    <a:pt x="50" y="146"/>
                  </a:lnTo>
                  <a:lnTo>
                    <a:pt x="58" y="142"/>
                  </a:lnTo>
                  <a:lnTo>
                    <a:pt x="67" y="140"/>
                  </a:lnTo>
                  <a:lnTo>
                    <a:pt x="75" y="136"/>
                  </a:lnTo>
                  <a:lnTo>
                    <a:pt x="85" y="130"/>
                  </a:lnTo>
                  <a:lnTo>
                    <a:pt x="92" y="129"/>
                  </a:lnTo>
                  <a:lnTo>
                    <a:pt x="98" y="127"/>
                  </a:lnTo>
                  <a:lnTo>
                    <a:pt x="102" y="123"/>
                  </a:lnTo>
                  <a:lnTo>
                    <a:pt x="104" y="121"/>
                  </a:lnTo>
                  <a:lnTo>
                    <a:pt x="137" y="102"/>
                  </a:lnTo>
                  <a:lnTo>
                    <a:pt x="160" y="88"/>
                  </a:lnTo>
                  <a:lnTo>
                    <a:pt x="183" y="79"/>
                  </a:lnTo>
                  <a:lnTo>
                    <a:pt x="192" y="75"/>
                  </a:lnTo>
                  <a:lnTo>
                    <a:pt x="198" y="71"/>
                  </a:lnTo>
                  <a:lnTo>
                    <a:pt x="208" y="65"/>
                  </a:lnTo>
                  <a:lnTo>
                    <a:pt x="215" y="59"/>
                  </a:lnTo>
                  <a:lnTo>
                    <a:pt x="231" y="56"/>
                  </a:lnTo>
                  <a:lnTo>
                    <a:pt x="254" y="44"/>
                  </a:lnTo>
                  <a:lnTo>
                    <a:pt x="259" y="40"/>
                  </a:lnTo>
                  <a:lnTo>
                    <a:pt x="263" y="38"/>
                  </a:lnTo>
                  <a:lnTo>
                    <a:pt x="269" y="38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5" y="31"/>
                  </a:lnTo>
                  <a:lnTo>
                    <a:pt x="279" y="33"/>
                  </a:lnTo>
                  <a:lnTo>
                    <a:pt x="281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8" y="25"/>
                  </a:lnTo>
                  <a:lnTo>
                    <a:pt x="296" y="23"/>
                  </a:lnTo>
                  <a:lnTo>
                    <a:pt x="302" y="21"/>
                  </a:lnTo>
                  <a:lnTo>
                    <a:pt x="307" y="17"/>
                  </a:lnTo>
                  <a:lnTo>
                    <a:pt x="311" y="15"/>
                  </a:lnTo>
                  <a:lnTo>
                    <a:pt x="313" y="15"/>
                  </a:lnTo>
                  <a:lnTo>
                    <a:pt x="317" y="11"/>
                  </a:lnTo>
                  <a:lnTo>
                    <a:pt x="319" y="10"/>
                  </a:lnTo>
                  <a:lnTo>
                    <a:pt x="321" y="10"/>
                  </a:lnTo>
                  <a:lnTo>
                    <a:pt x="325" y="8"/>
                  </a:lnTo>
                  <a:lnTo>
                    <a:pt x="329" y="6"/>
                  </a:lnTo>
                  <a:lnTo>
                    <a:pt x="334" y="4"/>
                  </a:lnTo>
                  <a:lnTo>
                    <a:pt x="338" y="0"/>
                  </a:lnTo>
                  <a:lnTo>
                    <a:pt x="261" y="0"/>
                  </a:lnTo>
                  <a:lnTo>
                    <a:pt x="108" y="82"/>
                  </a:lnTo>
                  <a:lnTo>
                    <a:pt x="106" y="86"/>
                  </a:lnTo>
                  <a:lnTo>
                    <a:pt x="102" y="88"/>
                  </a:lnTo>
                  <a:lnTo>
                    <a:pt x="100" y="86"/>
                  </a:lnTo>
                  <a:lnTo>
                    <a:pt x="104" y="82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2" y="77"/>
                  </a:lnTo>
                  <a:lnTo>
                    <a:pt x="110" y="81"/>
                  </a:lnTo>
                  <a:lnTo>
                    <a:pt x="108" y="82"/>
                  </a:lnTo>
                  <a:lnTo>
                    <a:pt x="261" y="0"/>
                  </a:lnTo>
                  <a:lnTo>
                    <a:pt x="137" y="65"/>
                  </a:lnTo>
                  <a:lnTo>
                    <a:pt x="133" y="71"/>
                  </a:lnTo>
                  <a:lnTo>
                    <a:pt x="129" y="75"/>
                  </a:lnTo>
                  <a:lnTo>
                    <a:pt x="125" y="77"/>
                  </a:lnTo>
                  <a:lnTo>
                    <a:pt x="117" y="81"/>
                  </a:lnTo>
                  <a:lnTo>
                    <a:pt x="115" y="79"/>
                  </a:lnTo>
                  <a:lnTo>
                    <a:pt x="119" y="77"/>
                  </a:lnTo>
                  <a:lnTo>
                    <a:pt x="121" y="75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31" y="69"/>
                  </a:lnTo>
                  <a:lnTo>
                    <a:pt x="135" y="65"/>
                  </a:lnTo>
                  <a:lnTo>
                    <a:pt x="137" y="65"/>
                  </a:lnTo>
                  <a:lnTo>
                    <a:pt x="261" y="0"/>
                  </a:lnTo>
                  <a:lnTo>
                    <a:pt x="273" y="17"/>
                  </a:lnTo>
                  <a:lnTo>
                    <a:pt x="271" y="19"/>
                  </a:lnTo>
                  <a:lnTo>
                    <a:pt x="267" y="21"/>
                  </a:lnTo>
                  <a:lnTo>
                    <a:pt x="261" y="23"/>
                  </a:lnTo>
                  <a:lnTo>
                    <a:pt x="259" y="23"/>
                  </a:lnTo>
                  <a:lnTo>
                    <a:pt x="261" y="19"/>
                  </a:lnTo>
                  <a:lnTo>
                    <a:pt x="265" y="15"/>
                  </a:lnTo>
                  <a:lnTo>
                    <a:pt x="269" y="15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3" y="17"/>
                  </a:lnTo>
                  <a:lnTo>
                    <a:pt x="261" y="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0" name="フリーフォーム 9"/>
            <p:cNvSpPr>
              <a:spLocks/>
            </p:cNvSpPr>
            <p:nvPr/>
          </p:nvSpPr>
          <p:spPr bwMode="auto">
            <a:xfrm>
              <a:off x="45044" y="1900337"/>
              <a:ext cx="8935670" cy="2769577"/>
            </a:xfrm>
            <a:custGeom>
              <a:avLst/>
              <a:gdLst/>
              <a:ahLst/>
              <a:cxnLst>
                <a:cxn ang="0">
                  <a:pos x="750" y="194"/>
                </a:cxn>
                <a:cxn ang="0">
                  <a:pos x="762" y="180"/>
                </a:cxn>
                <a:cxn ang="0">
                  <a:pos x="662" y="199"/>
                </a:cxn>
                <a:cxn ang="0">
                  <a:pos x="674" y="203"/>
                </a:cxn>
                <a:cxn ang="0">
                  <a:pos x="698" y="188"/>
                </a:cxn>
                <a:cxn ang="0">
                  <a:pos x="543" y="230"/>
                </a:cxn>
                <a:cxn ang="0">
                  <a:pos x="762" y="180"/>
                </a:cxn>
                <a:cxn ang="0">
                  <a:pos x="639" y="265"/>
                </a:cxn>
                <a:cxn ang="0">
                  <a:pos x="591" y="219"/>
                </a:cxn>
                <a:cxn ang="0">
                  <a:pos x="602" y="215"/>
                </a:cxn>
                <a:cxn ang="0">
                  <a:pos x="503" y="234"/>
                </a:cxn>
                <a:cxn ang="0">
                  <a:pos x="489" y="242"/>
                </a:cxn>
                <a:cxn ang="0">
                  <a:pos x="445" y="249"/>
                </a:cxn>
                <a:cxn ang="0">
                  <a:pos x="426" y="251"/>
                </a:cxn>
                <a:cxn ang="0">
                  <a:pos x="762" y="180"/>
                </a:cxn>
                <a:cxn ang="0">
                  <a:pos x="343" y="334"/>
                </a:cxn>
                <a:cxn ang="0">
                  <a:pos x="370" y="263"/>
                </a:cxn>
                <a:cxn ang="0">
                  <a:pos x="261" y="291"/>
                </a:cxn>
                <a:cxn ang="0">
                  <a:pos x="272" y="286"/>
                </a:cxn>
                <a:cxn ang="0">
                  <a:pos x="247" y="303"/>
                </a:cxn>
                <a:cxn ang="0">
                  <a:pos x="197" y="318"/>
                </a:cxn>
                <a:cxn ang="0">
                  <a:pos x="205" y="324"/>
                </a:cxn>
                <a:cxn ang="0">
                  <a:pos x="124" y="349"/>
                </a:cxn>
                <a:cxn ang="0">
                  <a:pos x="146" y="343"/>
                </a:cxn>
                <a:cxn ang="0">
                  <a:pos x="88" y="363"/>
                </a:cxn>
                <a:cxn ang="0">
                  <a:pos x="105" y="359"/>
                </a:cxn>
                <a:cxn ang="0">
                  <a:pos x="69" y="370"/>
                </a:cxn>
                <a:cxn ang="0">
                  <a:pos x="80" y="368"/>
                </a:cxn>
                <a:cxn ang="0">
                  <a:pos x="50" y="376"/>
                </a:cxn>
                <a:cxn ang="0">
                  <a:pos x="3" y="389"/>
                </a:cxn>
                <a:cxn ang="0">
                  <a:pos x="2" y="458"/>
                </a:cxn>
                <a:cxn ang="0">
                  <a:pos x="806" y="416"/>
                </a:cxn>
                <a:cxn ang="0">
                  <a:pos x="879" y="230"/>
                </a:cxn>
                <a:cxn ang="0">
                  <a:pos x="890" y="211"/>
                </a:cxn>
                <a:cxn ang="0">
                  <a:pos x="902" y="184"/>
                </a:cxn>
                <a:cxn ang="0">
                  <a:pos x="927" y="147"/>
                </a:cxn>
                <a:cxn ang="0">
                  <a:pos x="992" y="69"/>
                </a:cxn>
                <a:cxn ang="0">
                  <a:pos x="1011" y="57"/>
                </a:cxn>
                <a:cxn ang="0">
                  <a:pos x="1077" y="5"/>
                </a:cxn>
                <a:cxn ang="0">
                  <a:pos x="762" y="180"/>
                </a:cxn>
                <a:cxn ang="0">
                  <a:pos x="977" y="147"/>
                </a:cxn>
                <a:cxn ang="0">
                  <a:pos x="1140" y="136"/>
                </a:cxn>
                <a:cxn ang="0">
                  <a:pos x="762" y="180"/>
                </a:cxn>
                <a:cxn ang="0">
                  <a:pos x="1244" y="103"/>
                </a:cxn>
                <a:cxn ang="0">
                  <a:pos x="1274" y="98"/>
                </a:cxn>
                <a:cxn ang="0">
                  <a:pos x="1294" y="94"/>
                </a:cxn>
                <a:cxn ang="0">
                  <a:pos x="1309" y="103"/>
                </a:cxn>
                <a:cxn ang="0">
                  <a:pos x="1347" y="90"/>
                </a:cxn>
                <a:cxn ang="0">
                  <a:pos x="762" y="180"/>
                </a:cxn>
                <a:cxn ang="0">
                  <a:pos x="1374" y="90"/>
                </a:cxn>
                <a:cxn ang="0">
                  <a:pos x="1409" y="84"/>
                </a:cxn>
                <a:cxn ang="0">
                  <a:pos x="1440" y="84"/>
                </a:cxn>
                <a:cxn ang="0">
                  <a:pos x="1480" y="80"/>
                </a:cxn>
                <a:cxn ang="0">
                  <a:pos x="1480" y="80"/>
                </a:cxn>
                <a:cxn ang="0">
                  <a:pos x="1511" y="78"/>
                </a:cxn>
                <a:cxn ang="0">
                  <a:pos x="1572" y="78"/>
                </a:cxn>
              </a:cxnLst>
              <a:rect l="0" t="0" r="0" b="0"/>
              <a:pathLst>
                <a:path w="1587" h="462">
                  <a:moveTo>
                    <a:pt x="762" y="180"/>
                  </a:moveTo>
                  <a:lnTo>
                    <a:pt x="758" y="178"/>
                  </a:lnTo>
                  <a:lnTo>
                    <a:pt x="752" y="178"/>
                  </a:lnTo>
                  <a:lnTo>
                    <a:pt x="745" y="182"/>
                  </a:lnTo>
                  <a:lnTo>
                    <a:pt x="743" y="184"/>
                  </a:lnTo>
                  <a:lnTo>
                    <a:pt x="743" y="186"/>
                  </a:lnTo>
                  <a:lnTo>
                    <a:pt x="745" y="192"/>
                  </a:lnTo>
                  <a:lnTo>
                    <a:pt x="750" y="194"/>
                  </a:lnTo>
                  <a:lnTo>
                    <a:pt x="760" y="195"/>
                  </a:lnTo>
                  <a:lnTo>
                    <a:pt x="766" y="192"/>
                  </a:lnTo>
                  <a:lnTo>
                    <a:pt x="768" y="190"/>
                  </a:lnTo>
                  <a:lnTo>
                    <a:pt x="770" y="186"/>
                  </a:lnTo>
                  <a:lnTo>
                    <a:pt x="768" y="184"/>
                  </a:lnTo>
                  <a:lnTo>
                    <a:pt x="768" y="182"/>
                  </a:lnTo>
                  <a:lnTo>
                    <a:pt x="764" y="180"/>
                  </a:lnTo>
                  <a:lnTo>
                    <a:pt x="762" y="180"/>
                  </a:lnTo>
                  <a:lnTo>
                    <a:pt x="691" y="190"/>
                  </a:lnTo>
                  <a:lnTo>
                    <a:pt x="679" y="194"/>
                  </a:lnTo>
                  <a:lnTo>
                    <a:pt x="675" y="192"/>
                  </a:lnTo>
                  <a:lnTo>
                    <a:pt x="674" y="194"/>
                  </a:lnTo>
                  <a:lnTo>
                    <a:pt x="672" y="194"/>
                  </a:lnTo>
                  <a:lnTo>
                    <a:pt x="666" y="199"/>
                  </a:lnTo>
                  <a:lnTo>
                    <a:pt x="664" y="199"/>
                  </a:lnTo>
                  <a:lnTo>
                    <a:pt x="662" y="199"/>
                  </a:lnTo>
                  <a:lnTo>
                    <a:pt x="658" y="201"/>
                  </a:lnTo>
                  <a:lnTo>
                    <a:pt x="658" y="205"/>
                  </a:lnTo>
                  <a:lnTo>
                    <a:pt x="662" y="205"/>
                  </a:lnTo>
                  <a:lnTo>
                    <a:pt x="664" y="205"/>
                  </a:lnTo>
                  <a:lnTo>
                    <a:pt x="668" y="203"/>
                  </a:lnTo>
                  <a:lnTo>
                    <a:pt x="670" y="201"/>
                  </a:lnTo>
                  <a:lnTo>
                    <a:pt x="672" y="203"/>
                  </a:lnTo>
                  <a:lnTo>
                    <a:pt x="674" y="203"/>
                  </a:lnTo>
                  <a:lnTo>
                    <a:pt x="675" y="203"/>
                  </a:lnTo>
                  <a:lnTo>
                    <a:pt x="683" y="199"/>
                  </a:lnTo>
                  <a:lnTo>
                    <a:pt x="685" y="201"/>
                  </a:lnTo>
                  <a:lnTo>
                    <a:pt x="693" y="201"/>
                  </a:lnTo>
                  <a:lnTo>
                    <a:pt x="700" y="197"/>
                  </a:lnTo>
                  <a:lnTo>
                    <a:pt x="704" y="194"/>
                  </a:lnTo>
                  <a:lnTo>
                    <a:pt x="702" y="190"/>
                  </a:lnTo>
                  <a:lnTo>
                    <a:pt x="698" y="188"/>
                  </a:lnTo>
                  <a:lnTo>
                    <a:pt x="691" y="190"/>
                  </a:lnTo>
                  <a:lnTo>
                    <a:pt x="762" y="180"/>
                  </a:lnTo>
                  <a:lnTo>
                    <a:pt x="553" y="222"/>
                  </a:lnTo>
                  <a:lnTo>
                    <a:pt x="541" y="222"/>
                  </a:lnTo>
                  <a:lnTo>
                    <a:pt x="537" y="224"/>
                  </a:lnTo>
                  <a:lnTo>
                    <a:pt x="537" y="228"/>
                  </a:lnTo>
                  <a:lnTo>
                    <a:pt x="539" y="230"/>
                  </a:lnTo>
                  <a:lnTo>
                    <a:pt x="543" y="230"/>
                  </a:lnTo>
                  <a:lnTo>
                    <a:pt x="547" y="230"/>
                  </a:lnTo>
                  <a:lnTo>
                    <a:pt x="551" y="228"/>
                  </a:lnTo>
                  <a:lnTo>
                    <a:pt x="556" y="226"/>
                  </a:lnTo>
                  <a:lnTo>
                    <a:pt x="558" y="226"/>
                  </a:lnTo>
                  <a:lnTo>
                    <a:pt x="558" y="224"/>
                  </a:lnTo>
                  <a:lnTo>
                    <a:pt x="556" y="222"/>
                  </a:lnTo>
                  <a:lnTo>
                    <a:pt x="553" y="222"/>
                  </a:lnTo>
                  <a:lnTo>
                    <a:pt x="762" y="180"/>
                  </a:lnTo>
                  <a:lnTo>
                    <a:pt x="639" y="265"/>
                  </a:lnTo>
                  <a:lnTo>
                    <a:pt x="641" y="265"/>
                  </a:lnTo>
                  <a:lnTo>
                    <a:pt x="645" y="265"/>
                  </a:lnTo>
                  <a:lnTo>
                    <a:pt x="649" y="261"/>
                  </a:lnTo>
                  <a:lnTo>
                    <a:pt x="647" y="259"/>
                  </a:lnTo>
                  <a:lnTo>
                    <a:pt x="645" y="259"/>
                  </a:lnTo>
                  <a:lnTo>
                    <a:pt x="641" y="261"/>
                  </a:lnTo>
                  <a:lnTo>
                    <a:pt x="639" y="265"/>
                  </a:lnTo>
                  <a:lnTo>
                    <a:pt x="762" y="180"/>
                  </a:lnTo>
                  <a:lnTo>
                    <a:pt x="593" y="213"/>
                  </a:lnTo>
                  <a:lnTo>
                    <a:pt x="591" y="213"/>
                  </a:lnTo>
                  <a:lnTo>
                    <a:pt x="585" y="213"/>
                  </a:lnTo>
                  <a:lnTo>
                    <a:pt x="581" y="215"/>
                  </a:lnTo>
                  <a:lnTo>
                    <a:pt x="581" y="219"/>
                  </a:lnTo>
                  <a:lnTo>
                    <a:pt x="583" y="220"/>
                  </a:lnTo>
                  <a:lnTo>
                    <a:pt x="591" y="219"/>
                  </a:lnTo>
                  <a:lnTo>
                    <a:pt x="593" y="217"/>
                  </a:lnTo>
                  <a:lnTo>
                    <a:pt x="593" y="215"/>
                  </a:lnTo>
                  <a:lnTo>
                    <a:pt x="593" y="213"/>
                  </a:lnTo>
                  <a:lnTo>
                    <a:pt x="762" y="180"/>
                  </a:lnTo>
                  <a:lnTo>
                    <a:pt x="597" y="215"/>
                  </a:lnTo>
                  <a:lnTo>
                    <a:pt x="595" y="217"/>
                  </a:lnTo>
                  <a:lnTo>
                    <a:pt x="599" y="217"/>
                  </a:lnTo>
                  <a:lnTo>
                    <a:pt x="602" y="215"/>
                  </a:lnTo>
                  <a:lnTo>
                    <a:pt x="602" y="213"/>
                  </a:lnTo>
                  <a:lnTo>
                    <a:pt x="601" y="211"/>
                  </a:lnTo>
                  <a:lnTo>
                    <a:pt x="599" y="211"/>
                  </a:lnTo>
                  <a:lnTo>
                    <a:pt x="597" y="215"/>
                  </a:lnTo>
                  <a:lnTo>
                    <a:pt x="762" y="180"/>
                  </a:lnTo>
                  <a:lnTo>
                    <a:pt x="512" y="234"/>
                  </a:lnTo>
                  <a:lnTo>
                    <a:pt x="505" y="232"/>
                  </a:lnTo>
                  <a:lnTo>
                    <a:pt x="503" y="234"/>
                  </a:lnTo>
                  <a:lnTo>
                    <a:pt x="503" y="236"/>
                  </a:lnTo>
                  <a:lnTo>
                    <a:pt x="510" y="236"/>
                  </a:lnTo>
                  <a:lnTo>
                    <a:pt x="512" y="234"/>
                  </a:lnTo>
                  <a:lnTo>
                    <a:pt x="762" y="180"/>
                  </a:lnTo>
                  <a:lnTo>
                    <a:pt x="501" y="240"/>
                  </a:lnTo>
                  <a:lnTo>
                    <a:pt x="489" y="238"/>
                  </a:lnTo>
                  <a:lnTo>
                    <a:pt x="487" y="240"/>
                  </a:lnTo>
                  <a:lnTo>
                    <a:pt x="489" y="242"/>
                  </a:lnTo>
                  <a:lnTo>
                    <a:pt x="491" y="242"/>
                  </a:lnTo>
                  <a:lnTo>
                    <a:pt x="497" y="242"/>
                  </a:lnTo>
                  <a:lnTo>
                    <a:pt x="499" y="242"/>
                  </a:lnTo>
                  <a:lnTo>
                    <a:pt x="501" y="240"/>
                  </a:lnTo>
                  <a:lnTo>
                    <a:pt x="762" y="180"/>
                  </a:lnTo>
                  <a:lnTo>
                    <a:pt x="439" y="245"/>
                  </a:lnTo>
                  <a:lnTo>
                    <a:pt x="439" y="247"/>
                  </a:lnTo>
                  <a:lnTo>
                    <a:pt x="445" y="249"/>
                  </a:lnTo>
                  <a:lnTo>
                    <a:pt x="449" y="247"/>
                  </a:lnTo>
                  <a:lnTo>
                    <a:pt x="453" y="245"/>
                  </a:lnTo>
                  <a:lnTo>
                    <a:pt x="451" y="243"/>
                  </a:lnTo>
                  <a:lnTo>
                    <a:pt x="447" y="242"/>
                  </a:lnTo>
                  <a:lnTo>
                    <a:pt x="443" y="243"/>
                  </a:lnTo>
                  <a:lnTo>
                    <a:pt x="439" y="245"/>
                  </a:lnTo>
                  <a:lnTo>
                    <a:pt x="762" y="180"/>
                  </a:lnTo>
                  <a:lnTo>
                    <a:pt x="426" y="251"/>
                  </a:lnTo>
                  <a:lnTo>
                    <a:pt x="426" y="253"/>
                  </a:lnTo>
                  <a:lnTo>
                    <a:pt x="430" y="253"/>
                  </a:lnTo>
                  <a:lnTo>
                    <a:pt x="434" y="253"/>
                  </a:lnTo>
                  <a:lnTo>
                    <a:pt x="432" y="249"/>
                  </a:lnTo>
                  <a:lnTo>
                    <a:pt x="430" y="247"/>
                  </a:lnTo>
                  <a:lnTo>
                    <a:pt x="426" y="247"/>
                  </a:lnTo>
                  <a:lnTo>
                    <a:pt x="426" y="251"/>
                  </a:lnTo>
                  <a:lnTo>
                    <a:pt x="762" y="180"/>
                  </a:lnTo>
                  <a:lnTo>
                    <a:pt x="338" y="334"/>
                  </a:lnTo>
                  <a:lnTo>
                    <a:pt x="336" y="336"/>
                  </a:lnTo>
                  <a:lnTo>
                    <a:pt x="336" y="338"/>
                  </a:lnTo>
                  <a:lnTo>
                    <a:pt x="338" y="339"/>
                  </a:lnTo>
                  <a:lnTo>
                    <a:pt x="343" y="339"/>
                  </a:lnTo>
                  <a:lnTo>
                    <a:pt x="343" y="338"/>
                  </a:lnTo>
                  <a:lnTo>
                    <a:pt x="343" y="336"/>
                  </a:lnTo>
                  <a:lnTo>
                    <a:pt x="343" y="334"/>
                  </a:lnTo>
                  <a:lnTo>
                    <a:pt x="338" y="334"/>
                  </a:lnTo>
                  <a:lnTo>
                    <a:pt x="762" y="180"/>
                  </a:lnTo>
                  <a:lnTo>
                    <a:pt x="364" y="265"/>
                  </a:lnTo>
                  <a:lnTo>
                    <a:pt x="364" y="267"/>
                  </a:lnTo>
                  <a:lnTo>
                    <a:pt x="366" y="267"/>
                  </a:lnTo>
                  <a:lnTo>
                    <a:pt x="368" y="267"/>
                  </a:lnTo>
                  <a:lnTo>
                    <a:pt x="370" y="265"/>
                  </a:lnTo>
                  <a:lnTo>
                    <a:pt x="370" y="263"/>
                  </a:lnTo>
                  <a:lnTo>
                    <a:pt x="368" y="261"/>
                  </a:lnTo>
                  <a:lnTo>
                    <a:pt x="364" y="265"/>
                  </a:lnTo>
                  <a:lnTo>
                    <a:pt x="762" y="180"/>
                  </a:lnTo>
                  <a:lnTo>
                    <a:pt x="272" y="286"/>
                  </a:lnTo>
                  <a:lnTo>
                    <a:pt x="268" y="286"/>
                  </a:lnTo>
                  <a:lnTo>
                    <a:pt x="263" y="288"/>
                  </a:lnTo>
                  <a:lnTo>
                    <a:pt x="261" y="290"/>
                  </a:lnTo>
                  <a:lnTo>
                    <a:pt x="261" y="291"/>
                  </a:lnTo>
                  <a:lnTo>
                    <a:pt x="261" y="295"/>
                  </a:lnTo>
                  <a:lnTo>
                    <a:pt x="263" y="293"/>
                  </a:lnTo>
                  <a:lnTo>
                    <a:pt x="268" y="293"/>
                  </a:lnTo>
                  <a:lnTo>
                    <a:pt x="272" y="293"/>
                  </a:lnTo>
                  <a:lnTo>
                    <a:pt x="276" y="291"/>
                  </a:lnTo>
                  <a:lnTo>
                    <a:pt x="276" y="290"/>
                  </a:lnTo>
                  <a:lnTo>
                    <a:pt x="276" y="288"/>
                  </a:lnTo>
                  <a:lnTo>
                    <a:pt x="272" y="286"/>
                  </a:lnTo>
                  <a:lnTo>
                    <a:pt x="762" y="180"/>
                  </a:lnTo>
                  <a:lnTo>
                    <a:pt x="253" y="297"/>
                  </a:lnTo>
                  <a:lnTo>
                    <a:pt x="247" y="299"/>
                  </a:lnTo>
                  <a:lnTo>
                    <a:pt x="242" y="299"/>
                  </a:lnTo>
                  <a:lnTo>
                    <a:pt x="240" y="301"/>
                  </a:lnTo>
                  <a:lnTo>
                    <a:pt x="238" y="303"/>
                  </a:lnTo>
                  <a:lnTo>
                    <a:pt x="242" y="303"/>
                  </a:lnTo>
                  <a:lnTo>
                    <a:pt x="247" y="303"/>
                  </a:lnTo>
                  <a:lnTo>
                    <a:pt x="251" y="305"/>
                  </a:lnTo>
                  <a:lnTo>
                    <a:pt x="255" y="303"/>
                  </a:lnTo>
                  <a:lnTo>
                    <a:pt x="259" y="297"/>
                  </a:lnTo>
                  <a:lnTo>
                    <a:pt x="257" y="295"/>
                  </a:lnTo>
                  <a:lnTo>
                    <a:pt x="253" y="297"/>
                  </a:lnTo>
                  <a:lnTo>
                    <a:pt x="762" y="180"/>
                  </a:lnTo>
                  <a:lnTo>
                    <a:pt x="201" y="320"/>
                  </a:lnTo>
                  <a:lnTo>
                    <a:pt x="197" y="318"/>
                  </a:lnTo>
                  <a:lnTo>
                    <a:pt x="195" y="320"/>
                  </a:lnTo>
                  <a:lnTo>
                    <a:pt x="188" y="324"/>
                  </a:lnTo>
                  <a:lnTo>
                    <a:pt x="188" y="326"/>
                  </a:lnTo>
                  <a:lnTo>
                    <a:pt x="192" y="326"/>
                  </a:lnTo>
                  <a:lnTo>
                    <a:pt x="195" y="326"/>
                  </a:lnTo>
                  <a:lnTo>
                    <a:pt x="199" y="324"/>
                  </a:lnTo>
                  <a:lnTo>
                    <a:pt x="203" y="324"/>
                  </a:lnTo>
                  <a:lnTo>
                    <a:pt x="205" y="324"/>
                  </a:lnTo>
                  <a:lnTo>
                    <a:pt x="205" y="320"/>
                  </a:lnTo>
                  <a:lnTo>
                    <a:pt x="201" y="320"/>
                  </a:lnTo>
                  <a:lnTo>
                    <a:pt x="762" y="180"/>
                  </a:lnTo>
                  <a:lnTo>
                    <a:pt x="136" y="341"/>
                  </a:lnTo>
                  <a:lnTo>
                    <a:pt x="128" y="345"/>
                  </a:lnTo>
                  <a:lnTo>
                    <a:pt x="122" y="347"/>
                  </a:lnTo>
                  <a:lnTo>
                    <a:pt x="122" y="349"/>
                  </a:lnTo>
                  <a:lnTo>
                    <a:pt x="124" y="349"/>
                  </a:lnTo>
                  <a:lnTo>
                    <a:pt x="128" y="351"/>
                  </a:lnTo>
                  <a:lnTo>
                    <a:pt x="132" y="349"/>
                  </a:lnTo>
                  <a:lnTo>
                    <a:pt x="136" y="349"/>
                  </a:lnTo>
                  <a:lnTo>
                    <a:pt x="140" y="349"/>
                  </a:lnTo>
                  <a:lnTo>
                    <a:pt x="144" y="349"/>
                  </a:lnTo>
                  <a:lnTo>
                    <a:pt x="146" y="347"/>
                  </a:lnTo>
                  <a:lnTo>
                    <a:pt x="146" y="345"/>
                  </a:lnTo>
                  <a:lnTo>
                    <a:pt x="146" y="343"/>
                  </a:lnTo>
                  <a:lnTo>
                    <a:pt x="144" y="341"/>
                  </a:lnTo>
                  <a:lnTo>
                    <a:pt x="136" y="341"/>
                  </a:lnTo>
                  <a:lnTo>
                    <a:pt x="762" y="180"/>
                  </a:lnTo>
                  <a:lnTo>
                    <a:pt x="105" y="357"/>
                  </a:lnTo>
                  <a:lnTo>
                    <a:pt x="101" y="359"/>
                  </a:lnTo>
                  <a:lnTo>
                    <a:pt x="98" y="359"/>
                  </a:lnTo>
                  <a:lnTo>
                    <a:pt x="92" y="361"/>
                  </a:lnTo>
                  <a:lnTo>
                    <a:pt x="88" y="363"/>
                  </a:lnTo>
                  <a:lnTo>
                    <a:pt x="86" y="364"/>
                  </a:lnTo>
                  <a:lnTo>
                    <a:pt x="88" y="364"/>
                  </a:lnTo>
                  <a:lnTo>
                    <a:pt x="90" y="366"/>
                  </a:lnTo>
                  <a:lnTo>
                    <a:pt x="94" y="364"/>
                  </a:lnTo>
                  <a:lnTo>
                    <a:pt x="98" y="363"/>
                  </a:lnTo>
                  <a:lnTo>
                    <a:pt x="98" y="361"/>
                  </a:lnTo>
                  <a:lnTo>
                    <a:pt x="101" y="361"/>
                  </a:lnTo>
                  <a:lnTo>
                    <a:pt x="105" y="359"/>
                  </a:lnTo>
                  <a:lnTo>
                    <a:pt x="111" y="355"/>
                  </a:lnTo>
                  <a:lnTo>
                    <a:pt x="113" y="351"/>
                  </a:lnTo>
                  <a:lnTo>
                    <a:pt x="109" y="355"/>
                  </a:lnTo>
                  <a:lnTo>
                    <a:pt x="105" y="357"/>
                  </a:lnTo>
                  <a:lnTo>
                    <a:pt x="762" y="180"/>
                  </a:lnTo>
                  <a:lnTo>
                    <a:pt x="76" y="368"/>
                  </a:lnTo>
                  <a:lnTo>
                    <a:pt x="73" y="370"/>
                  </a:lnTo>
                  <a:lnTo>
                    <a:pt x="69" y="370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61" y="374"/>
                  </a:lnTo>
                  <a:lnTo>
                    <a:pt x="65" y="376"/>
                  </a:lnTo>
                  <a:lnTo>
                    <a:pt x="69" y="376"/>
                  </a:lnTo>
                  <a:lnTo>
                    <a:pt x="76" y="374"/>
                  </a:lnTo>
                  <a:lnTo>
                    <a:pt x="80" y="372"/>
                  </a:lnTo>
                  <a:lnTo>
                    <a:pt x="80" y="368"/>
                  </a:lnTo>
                  <a:lnTo>
                    <a:pt x="76" y="368"/>
                  </a:lnTo>
                  <a:lnTo>
                    <a:pt x="762" y="180"/>
                  </a:lnTo>
                  <a:lnTo>
                    <a:pt x="50" y="376"/>
                  </a:lnTo>
                  <a:lnTo>
                    <a:pt x="53" y="378"/>
                  </a:lnTo>
                  <a:lnTo>
                    <a:pt x="53" y="374"/>
                  </a:lnTo>
                  <a:lnTo>
                    <a:pt x="51" y="374"/>
                  </a:lnTo>
                  <a:lnTo>
                    <a:pt x="50" y="374"/>
                  </a:lnTo>
                  <a:lnTo>
                    <a:pt x="50" y="376"/>
                  </a:lnTo>
                  <a:lnTo>
                    <a:pt x="762" y="180"/>
                  </a:lnTo>
                  <a:lnTo>
                    <a:pt x="3" y="389"/>
                  </a:lnTo>
                  <a:lnTo>
                    <a:pt x="5" y="393"/>
                  </a:lnTo>
                  <a:lnTo>
                    <a:pt x="7" y="391"/>
                  </a:lnTo>
                  <a:lnTo>
                    <a:pt x="9" y="389"/>
                  </a:lnTo>
                  <a:lnTo>
                    <a:pt x="7" y="389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762" y="180"/>
                  </a:lnTo>
                  <a:lnTo>
                    <a:pt x="2" y="458"/>
                  </a:lnTo>
                  <a:lnTo>
                    <a:pt x="0" y="460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2" y="458"/>
                  </a:lnTo>
                  <a:lnTo>
                    <a:pt x="762" y="180"/>
                  </a:lnTo>
                  <a:lnTo>
                    <a:pt x="800" y="418"/>
                  </a:lnTo>
                  <a:lnTo>
                    <a:pt x="802" y="420"/>
                  </a:lnTo>
                  <a:lnTo>
                    <a:pt x="802" y="424"/>
                  </a:lnTo>
                  <a:lnTo>
                    <a:pt x="806" y="424"/>
                  </a:lnTo>
                  <a:lnTo>
                    <a:pt x="806" y="422"/>
                  </a:lnTo>
                  <a:lnTo>
                    <a:pt x="806" y="418"/>
                  </a:lnTo>
                  <a:lnTo>
                    <a:pt x="806" y="416"/>
                  </a:lnTo>
                  <a:lnTo>
                    <a:pt x="802" y="416"/>
                  </a:lnTo>
                  <a:lnTo>
                    <a:pt x="800" y="418"/>
                  </a:lnTo>
                  <a:lnTo>
                    <a:pt x="762" y="180"/>
                  </a:lnTo>
                  <a:lnTo>
                    <a:pt x="871" y="232"/>
                  </a:lnTo>
                  <a:lnTo>
                    <a:pt x="871" y="234"/>
                  </a:lnTo>
                  <a:lnTo>
                    <a:pt x="873" y="236"/>
                  </a:lnTo>
                  <a:lnTo>
                    <a:pt x="877" y="232"/>
                  </a:lnTo>
                  <a:lnTo>
                    <a:pt x="879" y="230"/>
                  </a:lnTo>
                  <a:lnTo>
                    <a:pt x="877" y="228"/>
                  </a:lnTo>
                  <a:lnTo>
                    <a:pt x="875" y="228"/>
                  </a:lnTo>
                  <a:lnTo>
                    <a:pt x="871" y="232"/>
                  </a:lnTo>
                  <a:lnTo>
                    <a:pt x="762" y="180"/>
                  </a:lnTo>
                  <a:lnTo>
                    <a:pt x="889" y="215"/>
                  </a:lnTo>
                  <a:lnTo>
                    <a:pt x="890" y="213"/>
                  </a:lnTo>
                  <a:lnTo>
                    <a:pt x="892" y="211"/>
                  </a:lnTo>
                  <a:lnTo>
                    <a:pt x="890" y="211"/>
                  </a:lnTo>
                  <a:lnTo>
                    <a:pt x="889" y="215"/>
                  </a:lnTo>
                  <a:lnTo>
                    <a:pt x="762" y="180"/>
                  </a:lnTo>
                  <a:lnTo>
                    <a:pt x="898" y="186"/>
                  </a:lnTo>
                  <a:lnTo>
                    <a:pt x="898" y="188"/>
                  </a:lnTo>
                  <a:lnTo>
                    <a:pt x="900" y="188"/>
                  </a:lnTo>
                  <a:lnTo>
                    <a:pt x="904" y="186"/>
                  </a:lnTo>
                  <a:lnTo>
                    <a:pt x="904" y="184"/>
                  </a:lnTo>
                  <a:lnTo>
                    <a:pt x="902" y="184"/>
                  </a:lnTo>
                  <a:lnTo>
                    <a:pt x="900" y="184"/>
                  </a:lnTo>
                  <a:lnTo>
                    <a:pt x="898" y="186"/>
                  </a:lnTo>
                  <a:lnTo>
                    <a:pt x="762" y="180"/>
                  </a:lnTo>
                  <a:lnTo>
                    <a:pt x="921" y="151"/>
                  </a:lnTo>
                  <a:lnTo>
                    <a:pt x="923" y="151"/>
                  </a:lnTo>
                  <a:lnTo>
                    <a:pt x="925" y="151"/>
                  </a:lnTo>
                  <a:lnTo>
                    <a:pt x="927" y="149"/>
                  </a:lnTo>
                  <a:lnTo>
                    <a:pt x="927" y="147"/>
                  </a:lnTo>
                  <a:lnTo>
                    <a:pt x="927" y="146"/>
                  </a:lnTo>
                  <a:lnTo>
                    <a:pt x="925" y="146"/>
                  </a:lnTo>
                  <a:lnTo>
                    <a:pt x="921" y="151"/>
                  </a:lnTo>
                  <a:lnTo>
                    <a:pt x="762" y="180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0" y="73"/>
                  </a:lnTo>
                  <a:lnTo>
                    <a:pt x="992" y="69"/>
                  </a:lnTo>
                  <a:lnTo>
                    <a:pt x="994" y="67"/>
                  </a:lnTo>
                  <a:lnTo>
                    <a:pt x="992" y="65"/>
                  </a:lnTo>
                  <a:lnTo>
                    <a:pt x="990" y="65"/>
                  </a:lnTo>
                  <a:lnTo>
                    <a:pt x="988" y="69"/>
                  </a:lnTo>
                  <a:lnTo>
                    <a:pt x="986" y="73"/>
                  </a:lnTo>
                  <a:lnTo>
                    <a:pt x="762" y="180"/>
                  </a:lnTo>
                  <a:lnTo>
                    <a:pt x="1008" y="57"/>
                  </a:lnTo>
                  <a:lnTo>
                    <a:pt x="1011" y="57"/>
                  </a:lnTo>
                  <a:lnTo>
                    <a:pt x="1017" y="52"/>
                  </a:lnTo>
                  <a:lnTo>
                    <a:pt x="1021" y="46"/>
                  </a:lnTo>
                  <a:lnTo>
                    <a:pt x="1019" y="46"/>
                  </a:lnTo>
                  <a:lnTo>
                    <a:pt x="1015" y="50"/>
                  </a:lnTo>
                  <a:lnTo>
                    <a:pt x="1008" y="57"/>
                  </a:lnTo>
                  <a:lnTo>
                    <a:pt x="762" y="180"/>
                  </a:lnTo>
                  <a:lnTo>
                    <a:pt x="1077" y="4"/>
                  </a:lnTo>
                  <a:lnTo>
                    <a:pt x="1077" y="5"/>
                  </a:lnTo>
                  <a:lnTo>
                    <a:pt x="1081" y="5"/>
                  </a:lnTo>
                  <a:lnTo>
                    <a:pt x="1082" y="4"/>
                  </a:lnTo>
                  <a:lnTo>
                    <a:pt x="1084" y="0"/>
                  </a:lnTo>
                  <a:lnTo>
                    <a:pt x="1082" y="0"/>
                  </a:lnTo>
                  <a:lnTo>
                    <a:pt x="1081" y="0"/>
                  </a:lnTo>
                  <a:lnTo>
                    <a:pt x="1079" y="2"/>
                  </a:lnTo>
                  <a:lnTo>
                    <a:pt x="1077" y="4"/>
                  </a:lnTo>
                  <a:lnTo>
                    <a:pt x="762" y="180"/>
                  </a:lnTo>
                  <a:lnTo>
                    <a:pt x="977" y="153"/>
                  </a:lnTo>
                  <a:lnTo>
                    <a:pt x="977" y="155"/>
                  </a:lnTo>
                  <a:lnTo>
                    <a:pt x="979" y="155"/>
                  </a:lnTo>
                  <a:lnTo>
                    <a:pt x="981" y="153"/>
                  </a:lnTo>
                  <a:lnTo>
                    <a:pt x="981" y="151"/>
                  </a:lnTo>
                  <a:lnTo>
                    <a:pt x="979" y="147"/>
                  </a:lnTo>
                  <a:lnTo>
                    <a:pt x="977" y="146"/>
                  </a:lnTo>
                  <a:lnTo>
                    <a:pt x="977" y="147"/>
                  </a:lnTo>
                  <a:lnTo>
                    <a:pt x="977" y="153"/>
                  </a:lnTo>
                  <a:lnTo>
                    <a:pt x="762" y="180"/>
                  </a:lnTo>
                  <a:lnTo>
                    <a:pt x="1140" y="136"/>
                  </a:lnTo>
                  <a:lnTo>
                    <a:pt x="1142" y="138"/>
                  </a:lnTo>
                  <a:lnTo>
                    <a:pt x="1142" y="136"/>
                  </a:lnTo>
                  <a:lnTo>
                    <a:pt x="1146" y="132"/>
                  </a:lnTo>
                  <a:lnTo>
                    <a:pt x="1144" y="130"/>
                  </a:lnTo>
                  <a:lnTo>
                    <a:pt x="1140" y="136"/>
                  </a:lnTo>
                  <a:lnTo>
                    <a:pt x="762" y="180"/>
                  </a:lnTo>
                  <a:lnTo>
                    <a:pt x="1180" y="132"/>
                  </a:lnTo>
                  <a:lnTo>
                    <a:pt x="1180" y="134"/>
                  </a:lnTo>
                  <a:lnTo>
                    <a:pt x="1182" y="134"/>
                  </a:lnTo>
                  <a:lnTo>
                    <a:pt x="1184" y="130"/>
                  </a:lnTo>
                  <a:lnTo>
                    <a:pt x="1184" y="128"/>
                  </a:lnTo>
                  <a:lnTo>
                    <a:pt x="1180" y="132"/>
                  </a:lnTo>
                  <a:lnTo>
                    <a:pt x="762" y="180"/>
                  </a:lnTo>
                  <a:lnTo>
                    <a:pt x="1244" y="103"/>
                  </a:lnTo>
                  <a:lnTo>
                    <a:pt x="1246" y="105"/>
                  </a:lnTo>
                  <a:lnTo>
                    <a:pt x="1248" y="105"/>
                  </a:lnTo>
                  <a:lnTo>
                    <a:pt x="1250" y="103"/>
                  </a:lnTo>
                  <a:lnTo>
                    <a:pt x="1251" y="101"/>
                  </a:lnTo>
                  <a:lnTo>
                    <a:pt x="1250" y="100"/>
                  </a:lnTo>
                  <a:lnTo>
                    <a:pt x="1248" y="100"/>
                  </a:lnTo>
                  <a:lnTo>
                    <a:pt x="1244" y="103"/>
                  </a:lnTo>
                  <a:lnTo>
                    <a:pt x="762" y="180"/>
                  </a:lnTo>
                  <a:lnTo>
                    <a:pt x="1271" y="100"/>
                  </a:lnTo>
                  <a:lnTo>
                    <a:pt x="1271" y="101"/>
                  </a:lnTo>
                  <a:lnTo>
                    <a:pt x="1274" y="101"/>
                  </a:lnTo>
                  <a:lnTo>
                    <a:pt x="1276" y="100"/>
                  </a:lnTo>
                  <a:lnTo>
                    <a:pt x="1278" y="98"/>
                  </a:lnTo>
                  <a:lnTo>
                    <a:pt x="1276" y="98"/>
                  </a:lnTo>
                  <a:lnTo>
                    <a:pt x="1274" y="98"/>
                  </a:lnTo>
                  <a:lnTo>
                    <a:pt x="1271" y="98"/>
                  </a:lnTo>
                  <a:lnTo>
                    <a:pt x="1271" y="100"/>
                  </a:lnTo>
                  <a:lnTo>
                    <a:pt x="762" y="180"/>
                  </a:lnTo>
                  <a:lnTo>
                    <a:pt x="1286" y="96"/>
                  </a:lnTo>
                  <a:lnTo>
                    <a:pt x="1286" y="98"/>
                  </a:lnTo>
                  <a:lnTo>
                    <a:pt x="1290" y="98"/>
                  </a:lnTo>
                  <a:lnTo>
                    <a:pt x="1292" y="96"/>
                  </a:lnTo>
                  <a:lnTo>
                    <a:pt x="1294" y="94"/>
                  </a:lnTo>
                  <a:lnTo>
                    <a:pt x="1294" y="92"/>
                  </a:lnTo>
                  <a:lnTo>
                    <a:pt x="1292" y="92"/>
                  </a:lnTo>
                  <a:lnTo>
                    <a:pt x="1286" y="96"/>
                  </a:lnTo>
                  <a:lnTo>
                    <a:pt x="762" y="180"/>
                  </a:lnTo>
                  <a:lnTo>
                    <a:pt x="1303" y="105"/>
                  </a:lnTo>
                  <a:lnTo>
                    <a:pt x="1305" y="105"/>
                  </a:lnTo>
                  <a:lnTo>
                    <a:pt x="1307" y="105"/>
                  </a:lnTo>
                  <a:lnTo>
                    <a:pt x="1309" y="103"/>
                  </a:lnTo>
                  <a:lnTo>
                    <a:pt x="1311" y="100"/>
                  </a:lnTo>
                  <a:lnTo>
                    <a:pt x="1309" y="100"/>
                  </a:lnTo>
                  <a:lnTo>
                    <a:pt x="1307" y="100"/>
                  </a:lnTo>
                  <a:lnTo>
                    <a:pt x="1305" y="101"/>
                  </a:lnTo>
                  <a:lnTo>
                    <a:pt x="1303" y="105"/>
                  </a:lnTo>
                  <a:lnTo>
                    <a:pt x="762" y="180"/>
                  </a:lnTo>
                  <a:lnTo>
                    <a:pt x="1346" y="88"/>
                  </a:lnTo>
                  <a:lnTo>
                    <a:pt x="1347" y="90"/>
                  </a:lnTo>
                  <a:lnTo>
                    <a:pt x="1347" y="90"/>
                  </a:lnTo>
                  <a:lnTo>
                    <a:pt x="1351" y="90"/>
                  </a:lnTo>
                  <a:lnTo>
                    <a:pt x="1353" y="88"/>
                  </a:lnTo>
                  <a:lnTo>
                    <a:pt x="1351" y="86"/>
                  </a:lnTo>
                  <a:lnTo>
                    <a:pt x="1349" y="84"/>
                  </a:lnTo>
                  <a:lnTo>
                    <a:pt x="1347" y="86"/>
                  </a:lnTo>
                  <a:lnTo>
                    <a:pt x="1346" y="88"/>
                  </a:lnTo>
                  <a:lnTo>
                    <a:pt x="762" y="180"/>
                  </a:lnTo>
                  <a:lnTo>
                    <a:pt x="1374" y="90"/>
                  </a:lnTo>
                  <a:lnTo>
                    <a:pt x="1370" y="92"/>
                  </a:lnTo>
                  <a:lnTo>
                    <a:pt x="1365" y="96"/>
                  </a:lnTo>
                  <a:lnTo>
                    <a:pt x="1367" y="98"/>
                  </a:lnTo>
                  <a:lnTo>
                    <a:pt x="1372" y="98"/>
                  </a:lnTo>
                  <a:lnTo>
                    <a:pt x="1374" y="94"/>
                  </a:lnTo>
                  <a:lnTo>
                    <a:pt x="1376" y="92"/>
                  </a:lnTo>
                  <a:lnTo>
                    <a:pt x="1374" y="90"/>
                  </a:lnTo>
                  <a:lnTo>
                    <a:pt x="762" y="180"/>
                  </a:lnTo>
                  <a:lnTo>
                    <a:pt x="1407" y="86"/>
                  </a:lnTo>
                  <a:lnTo>
                    <a:pt x="1407" y="88"/>
                  </a:lnTo>
                  <a:lnTo>
                    <a:pt x="1409" y="88"/>
                  </a:lnTo>
                  <a:lnTo>
                    <a:pt x="1415" y="86"/>
                  </a:lnTo>
                  <a:lnTo>
                    <a:pt x="1413" y="84"/>
                  </a:lnTo>
                  <a:lnTo>
                    <a:pt x="1411" y="84"/>
                  </a:lnTo>
                  <a:lnTo>
                    <a:pt x="1409" y="84"/>
                  </a:lnTo>
                  <a:lnTo>
                    <a:pt x="1407" y="86"/>
                  </a:lnTo>
                  <a:lnTo>
                    <a:pt x="762" y="180"/>
                  </a:lnTo>
                  <a:lnTo>
                    <a:pt x="1459" y="78"/>
                  </a:lnTo>
                  <a:lnTo>
                    <a:pt x="1455" y="80"/>
                  </a:lnTo>
                  <a:lnTo>
                    <a:pt x="1451" y="78"/>
                  </a:lnTo>
                  <a:lnTo>
                    <a:pt x="1445" y="80"/>
                  </a:lnTo>
                  <a:lnTo>
                    <a:pt x="1442" y="84"/>
                  </a:lnTo>
                  <a:lnTo>
                    <a:pt x="1440" y="84"/>
                  </a:lnTo>
                  <a:lnTo>
                    <a:pt x="1442" y="86"/>
                  </a:lnTo>
                  <a:lnTo>
                    <a:pt x="1449" y="88"/>
                  </a:lnTo>
                  <a:lnTo>
                    <a:pt x="1455" y="86"/>
                  </a:lnTo>
                  <a:lnTo>
                    <a:pt x="1459" y="84"/>
                  </a:lnTo>
                  <a:lnTo>
                    <a:pt x="1461" y="80"/>
                  </a:lnTo>
                  <a:lnTo>
                    <a:pt x="1459" y="78"/>
                  </a:lnTo>
                  <a:lnTo>
                    <a:pt x="762" y="180"/>
                  </a:lnTo>
                  <a:lnTo>
                    <a:pt x="1480" y="80"/>
                  </a:lnTo>
                  <a:lnTo>
                    <a:pt x="1470" y="84"/>
                  </a:lnTo>
                  <a:lnTo>
                    <a:pt x="1468" y="84"/>
                  </a:lnTo>
                  <a:lnTo>
                    <a:pt x="1470" y="84"/>
                  </a:lnTo>
                  <a:lnTo>
                    <a:pt x="1476" y="86"/>
                  </a:lnTo>
                  <a:lnTo>
                    <a:pt x="1480" y="86"/>
                  </a:lnTo>
                  <a:lnTo>
                    <a:pt x="1482" y="82"/>
                  </a:lnTo>
                  <a:lnTo>
                    <a:pt x="1482" y="80"/>
                  </a:lnTo>
                  <a:lnTo>
                    <a:pt x="1480" y="80"/>
                  </a:lnTo>
                  <a:lnTo>
                    <a:pt x="762" y="180"/>
                  </a:lnTo>
                  <a:lnTo>
                    <a:pt x="1503" y="76"/>
                  </a:lnTo>
                  <a:lnTo>
                    <a:pt x="1497" y="76"/>
                  </a:lnTo>
                  <a:lnTo>
                    <a:pt x="1493" y="80"/>
                  </a:lnTo>
                  <a:lnTo>
                    <a:pt x="1495" y="82"/>
                  </a:lnTo>
                  <a:lnTo>
                    <a:pt x="1499" y="82"/>
                  </a:lnTo>
                  <a:lnTo>
                    <a:pt x="1509" y="80"/>
                  </a:lnTo>
                  <a:lnTo>
                    <a:pt x="1511" y="78"/>
                  </a:lnTo>
                  <a:lnTo>
                    <a:pt x="1513" y="75"/>
                  </a:lnTo>
                  <a:lnTo>
                    <a:pt x="1511" y="75"/>
                  </a:lnTo>
                  <a:lnTo>
                    <a:pt x="1509" y="75"/>
                  </a:lnTo>
                  <a:lnTo>
                    <a:pt x="1503" y="76"/>
                  </a:lnTo>
                  <a:lnTo>
                    <a:pt x="762" y="180"/>
                  </a:lnTo>
                  <a:lnTo>
                    <a:pt x="1584" y="75"/>
                  </a:lnTo>
                  <a:lnTo>
                    <a:pt x="1578" y="75"/>
                  </a:lnTo>
                  <a:lnTo>
                    <a:pt x="1572" y="78"/>
                  </a:lnTo>
                  <a:lnTo>
                    <a:pt x="1574" y="80"/>
                  </a:lnTo>
                  <a:lnTo>
                    <a:pt x="1576" y="80"/>
                  </a:lnTo>
                  <a:lnTo>
                    <a:pt x="1584" y="78"/>
                  </a:lnTo>
                  <a:lnTo>
                    <a:pt x="1587" y="76"/>
                  </a:lnTo>
                  <a:lnTo>
                    <a:pt x="1584" y="75"/>
                  </a:lnTo>
                  <a:lnTo>
                    <a:pt x="762" y="1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5067488" y="347696"/>
              <a:ext cx="4076512" cy="6510304"/>
            </a:xfrm>
            <a:custGeom>
              <a:avLst/>
              <a:gdLst/>
              <a:ahLst/>
              <a:cxnLst>
                <a:cxn ang="0">
                  <a:pos x="621" y="794"/>
                </a:cxn>
                <a:cxn ang="0">
                  <a:pos x="703" y="299"/>
                </a:cxn>
                <a:cxn ang="0">
                  <a:pos x="569" y="435"/>
                </a:cxn>
                <a:cxn ang="0">
                  <a:pos x="292" y="276"/>
                </a:cxn>
                <a:cxn ang="0">
                  <a:pos x="419" y="23"/>
                </a:cxn>
                <a:cxn ang="0">
                  <a:pos x="384" y="80"/>
                </a:cxn>
                <a:cxn ang="0">
                  <a:pos x="724" y="541"/>
                </a:cxn>
                <a:cxn ang="0">
                  <a:pos x="613" y="652"/>
                </a:cxn>
                <a:cxn ang="0">
                  <a:pos x="551" y="710"/>
                </a:cxn>
                <a:cxn ang="0">
                  <a:pos x="676" y="558"/>
                </a:cxn>
                <a:cxn ang="0">
                  <a:pos x="651" y="537"/>
                </a:cxn>
                <a:cxn ang="0">
                  <a:pos x="599" y="574"/>
                </a:cxn>
                <a:cxn ang="0">
                  <a:pos x="646" y="527"/>
                </a:cxn>
                <a:cxn ang="0">
                  <a:pos x="709" y="441"/>
                </a:cxn>
                <a:cxn ang="0">
                  <a:pos x="569" y="593"/>
                </a:cxn>
                <a:cxn ang="0">
                  <a:pos x="682" y="447"/>
                </a:cxn>
                <a:cxn ang="0">
                  <a:pos x="688" y="395"/>
                </a:cxn>
                <a:cxn ang="0">
                  <a:pos x="542" y="545"/>
                </a:cxn>
                <a:cxn ang="0">
                  <a:pos x="450" y="646"/>
                </a:cxn>
                <a:cxn ang="0">
                  <a:pos x="480" y="600"/>
                </a:cxn>
                <a:cxn ang="0">
                  <a:pos x="580" y="479"/>
                </a:cxn>
                <a:cxn ang="0">
                  <a:pos x="649" y="410"/>
                </a:cxn>
                <a:cxn ang="0">
                  <a:pos x="590" y="460"/>
                </a:cxn>
                <a:cxn ang="0">
                  <a:pos x="544" y="504"/>
                </a:cxn>
                <a:cxn ang="0">
                  <a:pos x="628" y="405"/>
                </a:cxn>
                <a:cxn ang="0">
                  <a:pos x="692" y="335"/>
                </a:cxn>
                <a:cxn ang="0">
                  <a:pos x="663" y="353"/>
                </a:cxn>
                <a:cxn ang="0">
                  <a:pos x="425" y="608"/>
                </a:cxn>
                <a:cxn ang="0">
                  <a:pos x="286" y="758"/>
                </a:cxn>
                <a:cxn ang="0">
                  <a:pos x="192" y="865"/>
                </a:cxn>
                <a:cxn ang="0">
                  <a:pos x="48" y="931"/>
                </a:cxn>
                <a:cxn ang="0">
                  <a:pos x="62" y="842"/>
                </a:cxn>
                <a:cxn ang="0">
                  <a:pos x="56" y="810"/>
                </a:cxn>
                <a:cxn ang="0">
                  <a:pos x="35" y="863"/>
                </a:cxn>
                <a:cxn ang="0">
                  <a:pos x="469" y="1057"/>
                </a:cxn>
                <a:cxn ang="0">
                  <a:pos x="592" y="902"/>
                </a:cxn>
                <a:cxn ang="0">
                  <a:pos x="663" y="817"/>
                </a:cxn>
                <a:cxn ang="0">
                  <a:pos x="676" y="767"/>
                </a:cxn>
                <a:cxn ang="0">
                  <a:pos x="688" y="737"/>
                </a:cxn>
                <a:cxn ang="0">
                  <a:pos x="507" y="915"/>
                </a:cxn>
                <a:cxn ang="0">
                  <a:pos x="425" y="988"/>
                </a:cxn>
                <a:cxn ang="0">
                  <a:pos x="475" y="879"/>
                </a:cxn>
                <a:cxn ang="0">
                  <a:pos x="622" y="716"/>
                </a:cxn>
                <a:cxn ang="0">
                  <a:pos x="557" y="779"/>
                </a:cxn>
                <a:cxn ang="0">
                  <a:pos x="538" y="787"/>
                </a:cxn>
                <a:cxn ang="0">
                  <a:pos x="701" y="587"/>
                </a:cxn>
                <a:cxn ang="0">
                  <a:pos x="532" y="775"/>
                </a:cxn>
                <a:cxn ang="0">
                  <a:pos x="546" y="737"/>
                </a:cxn>
                <a:cxn ang="0">
                  <a:pos x="569" y="614"/>
                </a:cxn>
                <a:cxn ang="0">
                  <a:pos x="382" y="675"/>
                </a:cxn>
                <a:cxn ang="0">
                  <a:pos x="323" y="756"/>
                </a:cxn>
                <a:cxn ang="0">
                  <a:pos x="210" y="879"/>
                </a:cxn>
                <a:cxn ang="0">
                  <a:pos x="455" y="583"/>
                </a:cxn>
                <a:cxn ang="0">
                  <a:pos x="384" y="681"/>
                </a:cxn>
                <a:cxn ang="0">
                  <a:pos x="488" y="861"/>
                </a:cxn>
                <a:cxn ang="0">
                  <a:pos x="478" y="867"/>
                </a:cxn>
                <a:cxn ang="0">
                  <a:pos x="108" y="614"/>
                </a:cxn>
                <a:cxn ang="0">
                  <a:pos x="141" y="531"/>
                </a:cxn>
                <a:cxn ang="0">
                  <a:pos x="237" y="395"/>
                </a:cxn>
                <a:cxn ang="0">
                  <a:pos x="194" y="441"/>
                </a:cxn>
                <a:cxn ang="0">
                  <a:pos x="100" y="591"/>
                </a:cxn>
              </a:cxnLst>
              <a:rect l="0" t="0" r="0" b="0"/>
              <a:pathLst>
                <a:path w="724" h="1086">
                  <a:moveTo>
                    <a:pt x="619" y="794"/>
                  </a:moveTo>
                  <a:lnTo>
                    <a:pt x="613" y="802"/>
                  </a:lnTo>
                  <a:lnTo>
                    <a:pt x="603" y="810"/>
                  </a:lnTo>
                  <a:lnTo>
                    <a:pt x="594" y="825"/>
                  </a:lnTo>
                  <a:lnTo>
                    <a:pt x="528" y="898"/>
                  </a:lnTo>
                  <a:lnTo>
                    <a:pt x="540" y="888"/>
                  </a:lnTo>
                  <a:lnTo>
                    <a:pt x="580" y="846"/>
                  </a:lnTo>
                  <a:lnTo>
                    <a:pt x="617" y="804"/>
                  </a:lnTo>
                  <a:lnTo>
                    <a:pt x="630" y="789"/>
                  </a:lnTo>
                  <a:lnTo>
                    <a:pt x="651" y="764"/>
                  </a:lnTo>
                  <a:lnTo>
                    <a:pt x="646" y="769"/>
                  </a:lnTo>
                  <a:lnTo>
                    <a:pt x="636" y="777"/>
                  </a:lnTo>
                  <a:lnTo>
                    <a:pt x="626" y="787"/>
                  </a:lnTo>
                  <a:lnTo>
                    <a:pt x="621" y="794"/>
                  </a:lnTo>
                  <a:lnTo>
                    <a:pt x="619" y="794"/>
                  </a:lnTo>
                  <a:lnTo>
                    <a:pt x="523" y="491"/>
                  </a:lnTo>
                  <a:lnTo>
                    <a:pt x="561" y="449"/>
                  </a:lnTo>
                  <a:lnTo>
                    <a:pt x="605" y="399"/>
                  </a:lnTo>
                  <a:lnTo>
                    <a:pt x="622" y="383"/>
                  </a:lnTo>
                  <a:lnTo>
                    <a:pt x="636" y="372"/>
                  </a:lnTo>
                  <a:lnTo>
                    <a:pt x="640" y="364"/>
                  </a:lnTo>
                  <a:lnTo>
                    <a:pt x="646" y="359"/>
                  </a:lnTo>
                  <a:lnTo>
                    <a:pt x="657" y="347"/>
                  </a:lnTo>
                  <a:lnTo>
                    <a:pt x="667" y="335"/>
                  </a:lnTo>
                  <a:lnTo>
                    <a:pt x="688" y="316"/>
                  </a:lnTo>
                  <a:lnTo>
                    <a:pt x="697" y="305"/>
                  </a:lnTo>
                  <a:lnTo>
                    <a:pt x="703" y="301"/>
                  </a:lnTo>
                  <a:lnTo>
                    <a:pt x="703" y="299"/>
                  </a:lnTo>
                  <a:lnTo>
                    <a:pt x="701" y="297"/>
                  </a:lnTo>
                  <a:lnTo>
                    <a:pt x="699" y="299"/>
                  </a:lnTo>
                  <a:lnTo>
                    <a:pt x="694" y="303"/>
                  </a:lnTo>
                  <a:lnTo>
                    <a:pt x="690" y="307"/>
                  </a:lnTo>
                  <a:lnTo>
                    <a:pt x="682" y="314"/>
                  </a:lnTo>
                  <a:lnTo>
                    <a:pt x="676" y="322"/>
                  </a:lnTo>
                  <a:lnTo>
                    <a:pt x="667" y="328"/>
                  </a:lnTo>
                  <a:lnTo>
                    <a:pt x="661" y="334"/>
                  </a:lnTo>
                  <a:lnTo>
                    <a:pt x="657" y="339"/>
                  </a:lnTo>
                  <a:lnTo>
                    <a:pt x="651" y="347"/>
                  </a:lnTo>
                  <a:lnTo>
                    <a:pt x="634" y="364"/>
                  </a:lnTo>
                  <a:lnTo>
                    <a:pt x="626" y="376"/>
                  </a:lnTo>
                  <a:lnTo>
                    <a:pt x="594" y="408"/>
                  </a:lnTo>
                  <a:lnTo>
                    <a:pt x="569" y="435"/>
                  </a:lnTo>
                  <a:lnTo>
                    <a:pt x="551" y="454"/>
                  </a:lnTo>
                  <a:lnTo>
                    <a:pt x="540" y="464"/>
                  </a:lnTo>
                  <a:lnTo>
                    <a:pt x="532" y="474"/>
                  </a:lnTo>
                  <a:lnTo>
                    <a:pt x="528" y="479"/>
                  </a:lnTo>
                  <a:lnTo>
                    <a:pt x="525" y="481"/>
                  </a:lnTo>
                  <a:lnTo>
                    <a:pt x="511" y="499"/>
                  </a:lnTo>
                  <a:lnTo>
                    <a:pt x="488" y="522"/>
                  </a:lnTo>
                  <a:lnTo>
                    <a:pt x="523" y="491"/>
                  </a:lnTo>
                  <a:lnTo>
                    <a:pt x="619" y="794"/>
                  </a:lnTo>
                  <a:lnTo>
                    <a:pt x="310" y="249"/>
                  </a:lnTo>
                  <a:lnTo>
                    <a:pt x="329" y="215"/>
                  </a:lnTo>
                  <a:lnTo>
                    <a:pt x="310" y="239"/>
                  </a:lnTo>
                  <a:lnTo>
                    <a:pt x="300" y="257"/>
                  </a:lnTo>
                  <a:lnTo>
                    <a:pt x="292" y="276"/>
                  </a:lnTo>
                  <a:lnTo>
                    <a:pt x="302" y="263"/>
                  </a:lnTo>
                  <a:lnTo>
                    <a:pt x="306" y="257"/>
                  </a:lnTo>
                  <a:lnTo>
                    <a:pt x="310" y="249"/>
                  </a:lnTo>
                  <a:lnTo>
                    <a:pt x="619" y="794"/>
                  </a:lnTo>
                  <a:lnTo>
                    <a:pt x="394" y="71"/>
                  </a:lnTo>
                  <a:lnTo>
                    <a:pt x="398" y="67"/>
                  </a:lnTo>
                  <a:lnTo>
                    <a:pt x="402" y="61"/>
                  </a:lnTo>
                  <a:lnTo>
                    <a:pt x="406" y="51"/>
                  </a:lnTo>
                  <a:lnTo>
                    <a:pt x="409" y="44"/>
                  </a:lnTo>
                  <a:lnTo>
                    <a:pt x="413" y="40"/>
                  </a:lnTo>
                  <a:lnTo>
                    <a:pt x="419" y="36"/>
                  </a:lnTo>
                  <a:lnTo>
                    <a:pt x="421" y="30"/>
                  </a:lnTo>
                  <a:lnTo>
                    <a:pt x="417" y="32"/>
                  </a:lnTo>
                  <a:lnTo>
                    <a:pt x="419" y="23"/>
                  </a:lnTo>
                  <a:lnTo>
                    <a:pt x="425" y="7"/>
                  </a:lnTo>
                  <a:lnTo>
                    <a:pt x="429" y="0"/>
                  </a:lnTo>
                  <a:lnTo>
                    <a:pt x="427" y="1"/>
                  </a:lnTo>
                  <a:lnTo>
                    <a:pt x="417" y="13"/>
                  </a:lnTo>
                  <a:lnTo>
                    <a:pt x="413" y="19"/>
                  </a:lnTo>
                  <a:lnTo>
                    <a:pt x="413" y="13"/>
                  </a:lnTo>
                  <a:lnTo>
                    <a:pt x="406" y="21"/>
                  </a:lnTo>
                  <a:lnTo>
                    <a:pt x="398" y="28"/>
                  </a:lnTo>
                  <a:lnTo>
                    <a:pt x="390" y="36"/>
                  </a:lnTo>
                  <a:lnTo>
                    <a:pt x="386" y="40"/>
                  </a:lnTo>
                  <a:lnTo>
                    <a:pt x="386" y="44"/>
                  </a:lnTo>
                  <a:lnTo>
                    <a:pt x="384" y="53"/>
                  </a:lnTo>
                  <a:lnTo>
                    <a:pt x="382" y="69"/>
                  </a:lnTo>
                  <a:lnTo>
                    <a:pt x="384" y="80"/>
                  </a:lnTo>
                  <a:lnTo>
                    <a:pt x="386" y="78"/>
                  </a:lnTo>
                  <a:lnTo>
                    <a:pt x="394" y="71"/>
                  </a:lnTo>
                  <a:lnTo>
                    <a:pt x="619" y="794"/>
                  </a:lnTo>
                  <a:lnTo>
                    <a:pt x="561" y="719"/>
                  </a:lnTo>
                  <a:lnTo>
                    <a:pt x="574" y="704"/>
                  </a:lnTo>
                  <a:lnTo>
                    <a:pt x="590" y="685"/>
                  </a:lnTo>
                  <a:lnTo>
                    <a:pt x="605" y="669"/>
                  </a:lnTo>
                  <a:lnTo>
                    <a:pt x="619" y="654"/>
                  </a:lnTo>
                  <a:lnTo>
                    <a:pt x="653" y="618"/>
                  </a:lnTo>
                  <a:lnTo>
                    <a:pt x="670" y="600"/>
                  </a:lnTo>
                  <a:lnTo>
                    <a:pt x="690" y="577"/>
                  </a:lnTo>
                  <a:lnTo>
                    <a:pt x="701" y="564"/>
                  </a:lnTo>
                  <a:lnTo>
                    <a:pt x="709" y="556"/>
                  </a:lnTo>
                  <a:lnTo>
                    <a:pt x="724" y="541"/>
                  </a:lnTo>
                  <a:lnTo>
                    <a:pt x="724" y="531"/>
                  </a:lnTo>
                  <a:lnTo>
                    <a:pt x="722" y="535"/>
                  </a:lnTo>
                  <a:lnTo>
                    <a:pt x="711" y="547"/>
                  </a:lnTo>
                  <a:lnTo>
                    <a:pt x="703" y="554"/>
                  </a:lnTo>
                  <a:lnTo>
                    <a:pt x="699" y="558"/>
                  </a:lnTo>
                  <a:lnTo>
                    <a:pt x="695" y="566"/>
                  </a:lnTo>
                  <a:lnTo>
                    <a:pt x="684" y="577"/>
                  </a:lnTo>
                  <a:lnTo>
                    <a:pt x="665" y="598"/>
                  </a:lnTo>
                  <a:lnTo>
                    <a:pt x="647" y="618"/>
                  </a:lnTo>
                  <a:lnTo>
                    <a:pt x="636" y="631"/>
                  </a:lnTo>
                  <a:lnTo>
                    <a:pt x="630" y="637"/>
                  </a:lnTo>
                  <a:lnTo>
                    <a:pt x="624" y="643"/>
                  </a:lnTo>
                  <a:lnTo>
                    <a:pt x="619" y="646"/>
                  </a:lnTo>
                  <a:lnTo>
                    <a:pt x="613" y="652"/>
                  </a:lnTo>
                  <a:lnTo>
                    <a:pt x="603" y="664"/>
                  </a:lnTo>
                  <a:lnTo>
                    <a:pt x="594" y="675"/>
                  </a:lnTo>
                  <a:lnTo>
                    <a:pt x="582" y="687"/>
                  </a:lnTo>
                  <a:lnTo>
                    <a:pt x="565" y="702"/>
                  </a:lnTo>
                  <a:lnTo>
                    <a:pt x="555" y="712"/>
                  </a:lnTo>
                  <a:lnTo>
                    <a:pt x="550" y="717"/>
                  </a:lnTo>
                  <a:lnTo>
                    <a:pt x="546" y="721"/>
                  </a:lnTo>
                  <a:lnTo>
                    <a:pt x="544" y="723"/>
                  </a:lnTo>
                  <a:lnTo>
                    <a:pt x="538" y="731"/>
                  </a:lnTo>
                  <a:lnTo>
                    <a:pt x="532" y="737"/>
                  </a:lnTo>
                  <a:lnTo>
                    <a:pt x="534" y="733"/>
                  </a:lnTo>
                  <a:lnTo>
                    <a:pt x="538" y="727"/>
                  </a:lnTo>
                  <a:lnTo>
                    <a:pt x="544" y="719"/>
                  </a:lnTo>
                  <a:lnTo>
                    <a:pt x="551" y="710"/>
                  </a:lnTo>
                  <a:lnTo>
                    <a:pt x="565" y="696"/>
                  </a:lnTo>
                  <a:lnTo>
                    <a:pt x="574" y="681"/>
                  </a:lnTo>
                  <a:lnTo>
                    <a:pt x="580" y="673"/>
                  </a:lnTo>
                  <a:lnTo>
                    <a:pt x="588" y="664"/>
                  </a:lnTo>
                  <a:lnTo>
                    <a:pt x="601" y="645"/>
                  </a:lnTo>
                  <a:lnTo>
                    <a:pt x="617" y="629"/>
                  </a:lnTo>
                  <a:lnTo>
                    <a:pt x="634" y="606"/>
                  </a:lnTo>
                  <a:lnTo>
                    <a:pt x="655" y="587"/>
                  </a:lnTo>
                  <a:lnTo>
                    <a:pt x="682" y="558"/>
                  </a:lnTo>
                  <a:lnTo>
                    <a:pt x="724" y="512"/>
                  </a:lnTo>
                  <a:lnTo>
                    <a:pt x="724" y="504"/>
                  </a:lnTo>
                  <a:lnTo>
                    <a:pt x="713" y="518"/>
                  </a:lnTo>
                  <a:lnTo>
                    <a:pt x="697" y="531"/>
                  </a:lnTo>
                  <a:lnTo>
                    <a:pt x="676" y="558"/>
                  </a:lnTo>
                  <a:lnTo>
                    <a:pt x="678" y="552"/>
                  </a:lnTo>
                  <a:lnTo>
                    <a:pt x="682" y="545"/>
                  </a:lnTo>
                  <a:lnTo>
                    <a:pt x="699" y="524"/>
                  </a:lnTo>
                  <a:lnTo>
                    <a:pt x="724" y="499"/>
                  </a:lnTo>
                  <a:lnTo>
                    <a:pt x="724" y="460"/>
                  </a:lnTo>
                  <a:lnTo>
                    <a:pt x="718" y="468"/>
                  </a:lnTo>
                  <a:lnTo>
                    <a:pt x="705" y="479"/>
                  </a:lnTo>
                  <a:lnTo>
                    <a:pt x="695" y="489"/>
                  </a:lnTo>
                  <a:lnTo>
                    <a:pt x="690" y="497"/>
                  </a:lnTo>
                  <a:lnTo>
                    <a:pt x="676" y="508"/>
                  </a:lnTo>
                  <a:lnTo>
                    <a:pt x="663" y="518"/>
                  </a:lnTo>
                  <a:lnTo>
                    <a:pt x="659" y="524"/>
                  </a:lnTo>
                  <a:lnTo>
                    <a:pt x="655" y="531"/>
                  </a:lnTo>
                  <a:lnTo>
                    <a:pt x="651" y="537"/>
                  </a:lnTo>
                  <a:lnTo>
                    <a:pt x="646" y="541"/>
                  </a:lnTo>
                  <a:lnTo>
                    <a:pt x="642" y="547"/>
                  </a:lnTo>
                  <a:lnTo>
                    <a:pt x="638" y="552"/>
                  </a:lnTo>
                  <a:lnTo>
                    <a:pt x="624" y="564"/>
                  </a:lnTo>
                  <a:lnTo>
                    <a:pt x="611" y="575"/>
                  </a:lnTo>
                  <a:lnTo>
                    <a:pt x="605" y="579"/>
                  </a:lnTo>
                  <a:lnTo>
                    <a:pt x="599" y="585"/>
                  </a:lnTo>
                  <a:lnTo>
                    <a:pt x="598" y="587"/>
                  </a:lnTo>
                  <a:lnTo>
                    <a:pt x="594" y="583"/>
                  </a:lnTo>
                  <a:lnTo>
                    <a:pt x="594" y="581"/>
                  </a:lnTo>
                  <a:lnTo>
                    <a:pt x="594" y="577"/>
                  </a:lnTo>
                  <a:lnTo>
                    <a:pt x="598" y="574"/>
                  </a:lnTo>
                  <a:lnTo>
                    <a:pt x="598" y="572"/>
                  </a:lnTo>
                  <a:lnTo>
                    <a:pt x="599" y="574"/>
                  </a:lnTo>
                  <a:lnTo>
                    <a:pt x="601" y="574"/>
                  </a:lnTo>
                  <a:lnTo>
                    <a:pt x="605" y="570"/>
                  </a:lnTo>
                  <a:lnTo>
                    <a:pt x="611" y="564"/>
                  </a:lnTo>
                  <a:lnTo>
                    <a:pt x="615" y="558"/>
                  </a:lnTo>
                  <a:lnTo>
                    <a:pt x="617" y="550"/>
                  </a:lnTo>
                  <a:lnTo>
                    <a:pt x="617" y="547"/>
                  </a:lnTo>
                  <a:lnTo>
                    <a:pt x="619" y="549"/>
                  </a:lnTo>
                  <a:lnTo>
                    <a:pt x="617" y="558"/>
                  </a:lnTo>
                  <a:lnTo>
                    <a:pt x="615" y="566"/>
                  </a:lnTo>
                  <a:lnTo>
                    <a:pt x="622" y="554"/>
                  </a:lnTo>
                  <a:lnTo>
                    <a:pt x="626" y="543"/>
                  </a:lnTo>
                  <a:lnTo>
                    <a:pt x="632" y="537"/>
                  </a:lnTo>
                  <a:lnTo>
                    <a:pt x="638" y="531"/>
                  </a:lnTo>
                  <a:lnTo>
                    <a:pt x="646" y="527"/>
                  </a:lnTo>
                  <a:lnTo>
                    <a:pt x="649" y="524"/>
                  </a:lnTo>
                  <a:lnTo>
                    <a:pt x="653" y="516"/>
                  </a:lnTo>
                  <a:lnTo>
                    <a:pt x="676" y="491"/>
                  </a:lnTo>
                  <a:lnTo>
                    <a:pt x="684" y="479"/>
                  </a:lnTo>
                  <a:lnTo>
                    <a:pt x="692" y="470"/>
                  </a:lnTo>
                  <a:lnTo>
                    <a:pt x="697" y="466"/>
                  </a:lnTo>
                  <a:lnTo>
                    <a:pt x="701" y="462"/>
                  </a:lnTo>
                  <a:lnTo>
                    <a:pt x="709" y="451"/>
                  </a:lnTo>
                  <a:lnTo>
                    <a:pt x="717" y="443"/>
                  </a:lnTo>
                  <a:lnTo>
                    <a:pt x="724" y="435"/>
                  </a:lnTo>
                  <a:lnTo>
                    <a:pt x="724" y="426"/>
                  </a:lnTo>
                  <a:lnTo>
                    <a:pt x="722" y="428"/>
                  </a:lnTo>
                  <a:lnTo>
                    <a:pt x="715" y="433"/>
                  </a:lnTo>
                  <a:lnTo>
                    <a:pt x="709" y="441"/>
                  </a:lnTo>
                  <a:lnTo>
                    <a:pt x="703" y="449"/>
                  </a:lnTo>
                  <a:lnTo>
                    <a:pt x="692" y="462"/>
                  </a:lnTo>
                  <a:lnTo>
                    <a:pt x="665" y="491"/>
                  </a:lnTo>
                  <a:lnTo>
                    <a:pt x="653" y="506"/>
                  </a:lnTo>
                  <a:lnTo>
                    <a:pt x="640" y="520"/>
                  </a:lnTo>
                  <a:lnTo>
                    <a:pt x="624" y="537"/>
                  </a:lnTo>
                  <a:lnTo>
                    <a:pt x="599" y="554"/>
                  </a:lnTo>
                  <a:lnTo>
                    <a:pt x="598" y="556"/>
                  </a:lnTo>
                  <a:lnTo>
                    <a:pt x="598" y="558"/>
                  </a:lnTo>
                  <a:lnTo>
                    <a:pt x="598" y="562"/>
                  </a:lnTo>
                  <a:lnTo>
                    <a:pt x="594" y="570"/>
                  </a:lnTo>
                  <a:lnTo>
                    <a:pt x="574" y="589"/>
                  </a:lnTo>
                  <a:lnTo>
                    <a:pt x="571" y="593"/>
                  </a:lnTo>
                  <a:lnTo>
                    <a:pt x="569" y="593"/>
                  </a:lnTo>
                  <a:lnTo>
                    <a:pt x="569" y="591"/>
                  </a:lnTo>
                  <a:lnTo>
                    <a:pt x="573" y="574"/>
                  </a:lnTo>
                  <a:lnTo>
                    <a:pt x="567" y="579"/>
                  </a:lnTo>
                  <a:lnTo>
                    <a:pt x="550" y="598"/>
                  </a:lnTo>
                  <a:lnTo>
                    <a:pt x="548" y="598"/>
                  </a:lnTo>
                  <a:lnTo>
                    <a:pt x="546" y="598"/>
                  </a:lnTo>
                  <a:lnTo>
                    <a:pt x="546" y="597"/>
                  </a:lnTo>
                  <a:lnTo>
                    <a:pt x="555" y="579"/>
                  </a:lnTo>
                  <a:lnTo>
                    <a:pt x="571" y="562"/>
                  </a:lnTo>
                  <a:lnTo>
                    <a:pt x="598" y="537"/>
                  </a:lnTo>
                  <a:lnTo>
                    <a:pt x="622" y="508"/>
                  </a:lnTo>
                  <a:lnTo>
                    <a:pt x="651" y="479"/>
                  </a:lnTo>
                  <a:lnTo>
                    <a:pt x="667" y="466"/>
                  </a:lnTo>
                  <a:lnTo>
                    <a:pt x="682" y="447"/>
                  </a:lnTo>
                  <a:lnTo>
                    <a:pt x="694" y="430"/>
                  </a:lnTo>
                  <a:lnTo>
                    <a:pt x="690" y="433"/>
                  </a:lnTo>
                  <a:lnTo>
                    <a:pt x="684" y="439"/>
                  </a:lnTo>
                  <a:lnTo>
                    <a:pt x="680" y="443"/>
                  </a:lnTo>
                  <a:lnTo>
                    <a:pt x="653" y="472"/>
                  </a:lnTo>
                  <a:lnTo>
                    <a:pt x="655" y="468"/>
                  </a:lnTo>
                  <a:lnTo>
                    <a:pt x="661" y="456"/>
                  </a:lnTo>
                  <a:lnTo>
                    <a:pt x="669" y="443"/>
                  </a:lnTo>
                  <a:lnTo>
                    <a:pt x="684" y="426"/>
                  </a:lnTo>
                  <a:lnTo>
                    <a:pt x="697" y="403"/>
                  </a:lnTo>
                  <a:lnTo>
                    <a:pt x="724" y="374"/>
                  </a:lnTo>
                  <a:lnTo>
                    <a:pt x="724" y="360"/>
                  </a:lnTo>
                  <a:lnTo>
                    <a:pt x="705" y="378"/>
                  </a:lnTo>
                  <a:lnTo>
                    <a:pt x="688" y="395"/>
                  </a:lnTo>
                  <a:lnTo>
                    <a:pt x="670" y="414"/>
                  </a:lnTo>
                  <a:lnTo>
                    <a:pt x="659" y="426"/>
                  </a:lnTo>
                  <a:lnTo>
                    <a:pt x="646" y="435"/>
                  </a:lnTo>
                  <a:lnTo>
                    <a:pt x="638" y="437"/>
                  </a:lnTo>
                  <a:lnTo>
                    <a:pt x="634" y="441"/>
                  </a:lnTo>
                  <a:lnTo>
                    <a:pt x="628" y="445"/>
                  </a:lnTo>
                  <a:lnTo>
                    <a:pt x="622" y="454"/>
                  </a:lnTo>
                  <a:lnTo>
                    <a:pt x="622" y="460"/>
                  </a:lnTo>
                  <a:lnTo>
                    <a:pt x="619" y="464"/>
                  </a:lnTo>
                  <a:lnTo>
                    <a:pt x="615" y="466"/>
                  </a:lnTo>
                  <a:lnTo>
                    <a:pt x="584" y="497"/>
                  </a:lnTo>
                  <a:lnTo>
                    <a:pt x="561" y="520"/>
                  </a:lnTo>
                  <a:lnTo>
                    <a:pt x="550" y="535"/>
                  </a:lnTo>
                  <a:lnTo>
                    <a:pt x="542" y="545"/>
                  </a:lnTo>
                  <a:lnTo>
                    <a:pt x="536" y="554"/>
                  </a:lnTo>
                  <a:lnTo>
                    <a:pt x="525" y="564"/>
                  </a:lnTo>
                  <a:lnTo>
                    <a:pt x="513" y="575"/>
                  </a:lnTo>
                  <a:lnTo>
                    <a:pt x="507" y="581"/>
                  </a:lnTo>
                  <a:lnTo>
                    <a:pt x="505" y="585"/>
                  </a:lnTo>
                  <a:lnTo>
                    <a:pt x="502" y="589"/>
                  </a:lnTo>
                  <a:lnTo>
                    <a:pt x="492" y="593"/>
                  </a:lnTo>
                  <a:lnTo>
                    <a:pt x="488" y="597"/>
                  </a:lnTo>
                  <a:lnTo>
                    <a:pt x="486" y="602"/>
                  </a:lnTo>
                  <a:lnTo>
                    <a:pt x="478" y="610"/>
                  </a:lnTo>
                  <a:lnTo>
                    <a:pt x="471" y="620"/>
                  </a:lnTo>
                  <a:lnTo>
                    <a:pt x="461" y="629"/>
                  </a:lnTo>
                  <a:lnTo>
                    <a:pt x="454" y="641"/>
                  </a:lnTo>
                  <a:lnTo>
                    <a:pt x="450" y="646"/>
                  </a:lnTo>
                  <a:lnTo>
                    <a:pt x="448" y="652"/>
                  </a:lnTo>
                  <a:lnTo>
                    <a:pt x="446" y="654"/>
                  </a:lnTo>
                  <a:lnTo>
                    <a:pt x="442" y="656"/>
                  </a:lnTo>
                  <a:lnTo>
                    <a:pt x="425" y="675"/>
                  </a:lnTo>
                  <a:lnTo>
                    <a:pt x="388" y="716"/>
                  </a:lnTo>
                  <a:lnTo>
                    <a:pt x="392" y="710"/>
                  </a:lnTo>
                  <a:lnTo>
                    <a:pt x="404" y="694"/>
                  </a:lnTo>
                  <a:lnTo>
                    <a:pt x="415" y="679"/>
                  </a:lnTo>
                  <a:lnTo>
                    <a:pt x="427" y="666"/>
                  </a:lnTo>
                  <a:lnTo>
                    <a:pt x="444" y="646"/>
                  </a:lnTo>
                  <a:lnTo>
                    <a:pt x="455" y="627"/>
                  </a:lnTo>
                  <a:lnTo>
                    <a:pt x="465" y="616"/>
                  </a:lnTo>
                  <a:lnTo>
                    <a:pt x="475" y="604"/>
                  </a:lnTo>
                  <a:lnTo>
                    <a:pt x="480" y="600"/>
                  </a:lnTo>
                  <a:lnTo>
                    <a:pt x="480" y="598"/>
                  </a:lnTo>
                  <a:lnTo>
                    <a:pt x="480" y="597"/>
                  </a:lnTo>
                  <a:lnTo>
                    <a:pt x="480" y="593"/>
                  </a:lnTo>
                  <a:lnTo>
                    <a:pt x="484" y="587"/>
                  </a:lnTo>
                  <a:lnTo>
                    <a:pt x="492" y="579"/>
                  </a:lnTo>
                  <a:lnTo>
                    <a:pt x="500" y="572"/>
                  </a:lnTo>
                  <a:lnTo>
                    <a:pt x="519" y="552"/>
                  </a:lnTo>
                  <a:lnTo>
                    <a:pt x="538" y="531"/>
                  </a:lnTo>
                  <a:lnTo>
                    <a:pt x="550" y="520"/>
                  </a:lnTo>
                  <a:lnTo>
                    <a:pt x="559" y="508"/>
                  </a:lnTo>
                  <a:lnTo>
                    <a:pt x="565" y="501"/>
                  </a:lnTo>
                  <a:lnTo>
                    <a:pt x="573" y="489"/>
                  </a:lnTo>
                  <a:lnTo>
                    <a:pt x="576" y="483"/>
                  </a:lnTo>
                  <a:lnTo>
                    <a:pt x="580" y="479"/>
                  </a:lnTo>
                  <a:lnTo>
                    <a:pt x="584" y="476"/>
                  </a:lnTo>
                  <a:lnTo>
                    <a:pt x="586" y="474"/>
                  </a:lnTo>
                  <a:lnTo>
                    <a:pt x="590" y="470"/>
                  </a:lnTo>
                  <a:lnTo>
                    <a:pt x="596" y="466"/>
                  </a:lnTo>
                  <a:lnTo>
                    <a:pt x="601" y="462"/>
                  </a:lnTo>
                  <a:lnTo>
                    <a:pt x="605" y="460"/>
                  </a:lnTo>
                  <a:lnTo>
                    <a:pt x="611" y="451"/>
                  </a:lnTo>
                  <a:lnTo>
                    <a:pt x="617" y="443"/>
                  </a:lnTo>
                  <a:lnTo>
                    <a:pt x="622" y="439"/>
                  </a:lnTo>
                  <a:lnTo>
                    <a:pt x="624" y="437"/>
                  </a:lnTo>
                  <a:lnTo>
                    <a:pt x="632" y="431"/>
                  </a:lnTo>
                  <a:lnTo>
                    <a:pt x="636" y="426"/>
                  </a:lnTo>
                  <a:lnTo>
                    <a:pt x="640" y="418"/>
                  </a:lnTo>
                  <a:lnTo>
                    <a:pt x="649" y="410"/>
                  </a:lnTo>
                  <a:lnTo>
                    <a:pt x="657" y="403"/>
                  </a:lnTo>
                  <a:lnTo>
                    <a:pt x="663" y="397"/>
                  </a:lnTo>
                  <a:lnTo>
                    <a:pt x="669" y="385"/>
                  </a:lnTo>
                  <a:lnTo>
                    <a:pt x="676" y="370"/>
                  </a:lnTo>
                  <a:lnTo>
                    <a:pt x="672" y="380"/>
                  </a:lnTo>
                  <a:lnTo>
                    <a:pt x="669" y="383"/>
                  </a:lnTo>
                  <a:lnTo>
                    <a:pt x="665" y="387"/>
                  </a:lnTo>
                  <a:lnTo>
                    <a:pt x="657" y="393"/>
                  </a:lnTo>
                  <a:lnTo>
                    <a:pt x="634" y="416"/>
                  </a:lnTo>
                  <a:lnTo>
                    <a:pt x="626" y="426"/>
                  </a:lnTo>
                  <a:lnTo>
                    <a:pt x="621" y="437"/>
                  </a:lnTo>
                  <a:lnTo>
                    <a:pt x="607" y="445"/>
                  </a:lnTo>
                  <a:lnTo>
                    <a:pt x="596" y="458"/>
                  </a:lnTo>
                  <a:lnTo>
                    <a:pt x="590" y="460"/>
                  </a:lnTo>
                  <a:lnTo>
                    <a:pt x="588" y="460"/>
                  </a:lnTo>
                  <a:lnTo>
                    <a:pt x="571" y="481"/>
                  </a:lnTo>
                  <a:lnTo>
                    <a:pt x="551" y="504"/>
                  </a:lnTo>
                  <a:lnTo>
                    <a:pt x="534" y="526"/>
                  </a:lnTo>
                  <a:lnTo>
                    <a:pt x="515" y="547"/>
                  </a:lnTo>
                  <a:lnTo>
                    <a:pt x="500" y="564"/>
                  </a:lnTo>
                  <a:lnTo>
                    <a:pt x="484" y="581"/>
                  </a:lnTo>
                  <a:lnTo>
                    <a:pt x="457" y="610"/>
                  </a:lnTo>
                  <a:lnTo>
                    <a:pt x="450" y="618"/>
                  </a:lnTo>
                  <a:lnTo>
                    <a:pt x="440" y="623"/>
                  </a:lnTo>
                  <a:lnTo>
                    <a:pt x="448" y="618"/>
                  </a:lnTo>
                  <a:lnTo>
                    <a:pt x="469" y="591"/>
                  </a:lnTo>
                  <a:lnTo>
                    <a:pt x="503" y="554"/>
                  </a:lnTo>
                  <a:lnTo>
                    <a:pt x="544" y="504"/>
                  </a:lnTo>
                  <a:lnTo>
                    <a:pt x="561" y="485"/>
                  </a:lnTo>
                  <a:lnTo>
                    <a:pt x="567" y="479"/>
                  </a:lnTo>
                  <a:lnTo>
                    <a:pt x="574" y="462"/>
                  </a:lnTo>
                  <a:lnTo>
                    <a:pt x="561" y="470"/>
                  </a:lnTo>
                  <a:lnTo>
                    <a:pt x="563" y="468"/>
                  </a:lnTo>
                  <a:lnTo>
                    <a:pt x="567" y="462"/>
                  </a:lnTo>
                  <a:lnTo>
                    <a:pt x="582" y="445"/>
                  </a:lnTo>
                  <a:lnTo>
                    <a:pt x="607" y="420"/>
                  </a:lnTo>
                  <a:lnTo>
                    <a:pt x="611" y="418"/>
                  </a:lnTo>
                  <a:lnTo>
                    <a:pt x="617" y="416"/>
                  </a:lnTo>
                  <a:lnTo>
                    <a:pt x="621" y="412"/>
                  </a:lnTo>
                  <a:lnTo>
                    <a:pt x="621" y="410"/>
                  </a:lnTo>
                  <a:lnTo>
                    <a:pt x="624" y="406"/>
                  </a:lnTo>
                  <a:lnTo>
                    <a:pt x="628" y="405"/>
                  </a:lnTo>
                  <a:lnTo>
                    <a:pt x="632" y="403"/>
                  </a:lnTo>
                  <a:lnTo>
                    <a:pt x="634" y="397"/>
                  </a:lnTo>
                  <a:lnTo>
                    <a:pt x="640" y="389"/>
                  </a:lnTo>
                  <a:lnTo>
                    <a:pt x="646" y="382"/>
                  </a:lnTo>
                  <a:lnTo>
                    <a:pt x="647" y="378"/>
                  </a:lnTo>
                  <a:lnTo>
                    <a:pt x="649" y="376"/>
                  </a:lnTo>
                  <a:lnTo>
                    <a:pt x="655" y="372"/>
                  </a:lnTo>
                  <a:lnTo>
                    <a:pt x="659" y="368"/>
                  </a:lnTo>
                  <a:lnTo>
                    <a:pt x="661" y="366"/>
                  </a:lnTo>
                  <a:lnTo>
                    <a:pt x="665" y="359"/>
                  </a:lnTo>
                  <a:lnTo>
                    <a:pt x="674" y="351"/>
                  </a:lnTo>
                  <a:lnTo>
                    <a:pt x="676" y="347"/>
                  </a:lnTo>
                  <a:lnTo>
                    <a:pt x="682" y="345"/>
                  </a:lnTo>
                  <a:lnTo>
                    <a:pt x="692" y="335"/>
                  </a:lnTo>
                  <a:lnTo>
                    <a:pt x="697" y="326"/>
                  </a:lnTo>
                  <a:lnTo>
                    <a:pt x="699" y="322"/>
                  </a:lnTo>
                  <a:lnTo>
                    <a:pt x="703" y="318"/>
                  </a:lnTo>
                  <a:lnTo>
                    <a:pt x="707" y="316"/>
                  </a:lnTo>
                  <a:lnTo>
                    <a:pt x="711" y="312"/>
                  </a:lnTo>
                  <a:lnTo>
                    <a:pt x="724" y="297"/>
                  </a:lnTo>
                  <a:lnTo>
                    <a:pt x="724" y="289"/>
                  </a:lnTo>
                  <a:lnTo>
                    <a:pt x="718" y="293"/>
                  </a:lnTo>
                  <a:lnTo>
                    <a:pt x="711" y="303"/>
                  </a:lnTo>
                  <a:lnTo>
                    <a:pt x="701" y="312"/>
                  </a:lnTo>
                  <a:lnTo>
                    <a:pt x="682" y="330"/>
                  </a:lnTo>
                  <a:lnTo>
                    <a:pt x="672" y="339"/>
                  </a:lnTo>
                  <a:lnTo>
                    <a:pt x="669" y="347"/>
                  </a:lnTo>
                  <a:lnTo>
                    <a:pt x="663" y="353"/>
                  </a:lnTo>
                  <a:lnTo>
                    <a:pt x="655" y="362"/>
                  </a:lnTo>
                  <a:lnTo>
                    <a:pt x="642" y="374"/>
                  </a:lnTo>
                  <a:lnTo>
                    <a:pt x="632" y="385"/>
                  </a:lnTo>
                  <a:lnTo>
                    <a:pt x="619" y="397"/>
                  </a:lnTo>
                  <a:lnTo>
                    <a:pt x="603" y="408"/>
                  </a:lnTo>
                  <a:lnTo>
                    <a:pt x="582" y="431"/>
                  </a:lnTo>
                  <a:lnTo>
                    <a:pt x="548" y="470"/>
                  </a:lnTo>
                  <a:lnTo>
                    <a:pt x="526" y="495"/>
                  </a:lnTo>
                  <a:lnTo>
                    <a:pt x="513" y="510"/>
                  </a:lnTo>
                  <a:lnTo>
                    <a:pt x="503" y="518"/>
                  </a:lnTo>
                  <a:lnTo>
                    <a:pt x="496" y="526"/>
                  </a:lnTo>
                  <a:lnTo>
                    <a:pt x="486" y="537"/>
                  </a:lnTo>
                  <a:lnTo>
                    <a:pt x="469" y="556"/>
                  </a:lnTo>
                  <a:lnTo>
                    <a:pt x="425" y="608"/>
                  </a:lnTo>
                  <a:lnTo>
                    <a:pt x="402" y="637"/>
                  </a:lnTo>
                  <a:lnTo>
                    <a:pt x="375" y="664"/>
                  </a:lnTo>
                  <a:lnTo>
                    <a:pt x="313" y="737"/>
                  </a:lnTo>
                  <a:lnTo>
                    <a:pt x="294" y="762"/>
                  </a:lnTo>
                  <a:lnTo>
                    <a:pt x="273" y="783"/>
                  </a:lnTo>
                  <a:lnTo>
                    <a:pt x="248" y="813"/>
                  </a:lnTo>
                  <a:lnTo>
                    <a:pt x="225" y="846"/>
                  </a:lnTo>
                  <a:lnTo>
                    <a:pt x="194" y="883"/>
                  </a:lnTo>
                  <a:lnTo>
                    <a:pt x="164" y="913"/>
                  </a:lnTo>
                  <a:lnTo>
                    <a:pt x="171" y="902"/>
                  </a:lnTo>
                  <a:lnTo>
                    <a:pt x="194" y="875"/>
                  </a:lnTo>
                  <a:lnTo>
                    <a:pt x="214" y="848"/>
                  </a:lnTo>
                  <a:lnTo>
                    <a:pt x="246" y="806"/>
                  </a:lnTo>
                  <a:lnTo>
                    <a:pt x="286" y="758"/>
                  </a:lnTo>
                  <a:lnTo>
                    <a:pt x="308" y="733"/>
                  </a:lnTo>
                  <a:lnTo>
                    <a:pt x="321" y="714"/>
                  </a:lnTo>
                  <a:lnTo>
                    <a:pt x="334" y="698"/>
                  </a:lnTo>
                  <a:lnTo>
                    <a:pt x="354" y="675"/>
                  </a:lnTo>
                  <a:lnTo>
                    <a:pt x="379" y="648"/>
                  </a:lnTo>
                  <a:lnTo>
                    <a:pt x="396" y="629"/>
                  </a:lnTo>
                  <a:lnTo>
                    <a:pt x="423" y="597"/>
                  </a:lnTo>
                  <a:lnTo>
                    <a:pt x="446" y="572"/>
                  </a:lnTo>
                  <a:lnTo>
                    <a:pt x="477" y="531"/>
                  </a:lnTo>
                  <a:lnTo>
                    <a:pt x="423" y="593"/>
                  </a:lnTo>
                  <a:lnTo>
                    <a:pt x="333" y="694"/>
                  </a:lnTo>
                  <a:lnTo>
                    <a:pt x="296" y="735"/>
                  </a:lnTo>
                  <a:lnTo>
                    <a:pt x="262" y="779"/>
                  </a:lnTo>
                  <a:lnTo>
                    <a:pt x="192" y="865"/>
                  </a:lnTo>
                  <a:lnTo>
                    <a:pt x="169" y="896"/>
                  </a:lnTo>
                  <a:lnTo>
                    <a:pt x="146" y="925"/>
                  </a:lnTo>
                  <a:lnTo>
                    <a:pt x="87" y="996"/>
                  </a:lnTo>
                  <a:lnTo>
                    <a:pt x="39" y="1053"/>
                  </a:lnTo>
                  <a:lnTo>
                    <a:pt x="39" y="1044"/>
                  </a:lnTo>
                  <a:lnTo>
                    <a:pt x="39" y="1038"/>
                  </a:lnTo>
                  <a:lnTo>
                    <a:pt x="35" y="1032"/>
                  </a:lnTo>
                  <a:lnTo>
                    <a:pt x="31" y="1027"/>
                  </a:lnTo>
                  <a:lnTo>
                    <a:pt x="35" y="1021"/>
                  </a:lnTo>
                  <a:lnTo>
                    <a:pt x="37" y="1015"/>
                  </a:lnTo>
                  <a:lnTo>
                    <a:pt x="37" y="1009"/>
                  </a:lnTo>
                  <a:lnTo>
                    <a:pt x="43" y="979"/>
                  </a:lnTo>
                  <a:lnTo>
                    <a:pt x="43" y="952"/>
                  </a:lnTo>
                  <a:lnTo>
                    <a:pt x="48" y="931"/>
                  </a:lnTo>
                  <a:lnTo>
                    <a:pt x="50" y="929"/>
                  </a:lnTo>
                  <a:lnTo>
                    <a:pt x="52" y="929"/>
                  </a:lnTo>
                  <a:lnTo>
                    <a:pt x="54" y="925"/>
                  </a:lnTo>
                  <a:lnTo>
                    <a:pt x="56" y="919"/>
                  </a:lnTo>
                  <a:lnTo>
                    <a:pt x="56" y="915"/>
                  </a:lnTo>
                  <a:lnTo>
                    <a:pt x="54" y="908"/>
                  </a:lnTo>
                  <a:lnTo>
                    <a:pt x="54" y="898"/>
                  </a:lnTo>
                  <a:lnTo>
                    <a:pt x="56" y="890"/>
                  </a:lnTo>
                  <a:lnTo>
                    <a:pt x="56" y="869"/>
                  </a:lnTo>
                  <a:lnTo>
                    <a:pt x="60" y="863"/>
                  </a:lnTo>
                  <a:lnTo>
                    <a:pt x="62" y="858"/>
                  </a:lnTo>
                  <a:lnTo>
                    <a:pt x="64" y="848"/>
                  </a:lnTo>
                  <a:lnTo>
                    <a:pt x="62" y="844"/>
                  </a:lnTo>
                  <a:lnTo>
                    <a:pt x="62" y="842"/>
                  </a:lnTo>
                  <a:lnTo>
                    <a:pt x="60" y="850"/>
                  </a:lnTo>
                  <a:lnTo>
                    <a:pt x="54" y="861"/>
                  </a:lnTo>
                  <a:lnTo>
                    <a:pt x="52" y="861"/>
                  </a:lnTo>
                  <a:lnTo>
                    <a:pt x="52" y="860"/>
                  </a:lnTo>
                  <a:lnTo>
                    <a:pt x="52" y="854"/>
                  </a:lnTo>
                  <a:lnTo>
                    <a:pt x="52" y="850"/>
                  </a:lnTo>
                  <a:lnTo>
                    <a:pt x="54" y="844"/>
                  </a:lnTo>
                  <a:lnTo>
                    <a:pt x="58" y="821"/>
                  </a:lnTo>
                  <a:lnTo>
                    <a:pt x="60" y="800"/>
                  </a:lnTo>
                  <a:lnTo>
                    <a:pt x="62" y="794"/>
                  </a:lnTo>
                  <a:lnTo>
                    <a:pt x="62" y="787"/>
                  </a:lnTo>
                  <a:lnTo>
                    <a:pt x="60" y="790"/>
                  </a:lnTo>
                  <a:lnTo>
                    <a:pt x="56" y="798"/>
                  </a:lnTo>
                  <a:lnTo>
                    <a:pt x="56" y="810"/>
                  </a:lnTo>
                  <a:lnTo>
                    <a:pt x="56" y="819"/>
                  </a:lnTo>
                  <a:lnTo>
                    <a:pt x="54" y="829"/>
                  </a:lnTo>
                  <a:lnTo>
                    <a:pt x="50" y="837"/>
                  </a:lnTo>
                  <a:lnTo>
                    <a:pt x="45" y="850"/>
                  </a:lnTo>
                  <a:lnTo>
                    <a:pt x="43" y="850"/>
                  </a:lnTo>
                  <a:lnTo>
                    <a:pt x="43" y="846"/>
                  </a:lnTo>
                  <a:lnTo>
                    <a:pt x="43" y="838"/>
                  </a:lnTo>
                  <a:lnTo>
                    <a:pt x="41" y="837"/>
                  </a:lnTo>
                  <a:lnTo>
                    <a:pt x="41" y="840"/>
                  </a:lnTo>
                  <a:lnTo>
                    <a:pt x="41" y="846"/>
                  </a:lnTo>
                  <a:lnTo>
                    <a:pt x="39" y="852"/>
                  </a:lnTo>
                  <a:lnTo>
                    <a:pt x="37" y="854"/>
                  </a:lnTo>
                  <a:lnTo>
                    <a:pt x="35" y="858"/>
                  </a:lnTo>
                  <a:lnTo>
                    <a:pt x="35" y="863"/>
                  </a:lnTo>
                  <a:lnTo>
                    <a:pt x="35" y="865"/>
                  </a:lnTo>
                  <a:lnTo>
                    <a:pt x="31" y="883"/>
                  </a:lnTo>
                  <a:lnTo>
                    <a:pt x="23" y="915"/>
                  </a:lnTo>
                  <a:lnTo>
                    <a:pt x="22" y="934"/>
                  </a:lnTo>
                  <a:lnTo>
                    <a:pt x="22" y="944"/>
                  </a:lnTo>
                  <a:lnTo>
                    <a:pt x="20" y="952"/>
                  </a:lnTo>
                  <a:lnTo>
                    <a:pt x="14" y="975"/>
                  </a:lnTo>
                  <a:lnTo>
                    <a:pt x="10" y="996"/>
                  </a:lnTo>
                  <a:lnTo>
                    <a:pt x="8" y="1019"/>
                  </a:lnTo>
                  <a:lnTo>
                    <a:pt x="4" y="1040"/>
                  </a:lnTo>
                  <a:lnTo>
                    <a:pt x="2" y="1057"/>
                  </a:lnTo>
                  <a:lnTo>
                    <a:pt x="0" y="1086"/>
                  </a:lnTo>
                  <a:lnTo>
                    <a:pt x="448" y="1086"/>
                  </a:lnTo>
                  <a:lnTo>
                    <a:pt x="469" y="1057"/>
                  </a:lnTo>
                  <a:lnTo>
                    <a:pt x="505" y="1013"/>
                  </a:lnTo>
                  <a:lnTo>
                    <a:pt x="519" y="992"/>
                  </a:lnTo>
                  <a:lnTo>
                    <a:pt x="530" y="977"/>
                  </a:lnTo>
                  <a:lnTo>
                    <a:pt x="544" y="959"/>
                  </a:lnTo>
                  <a:lnTo>
                    <a:pt x="557" y="946"/>
                  </a:lnTo>
                  <a:lnTo>
                    <a:pt x="563" y="934"/>
                  </a:lnTo>
                  <a:lnTo>
                    <a:pt x="567" y="925"/>
                  </a:lnTo>
                  <a:lnTo>
                    <a:pt x="571" y="921"/>
                  </a:lnTo>
                  <a:lnTo>
                    <a:pt x="576" y="915"/>
                  </a:lnTo>
                  <a:lnTo>
                    <a:pt x="578" y="911"/>
                  </a:lnTo>
                  <a:lnTo>
                    <a:pt x="582" y="909"/>
                  </a:lnTo>
                  <a:lnTo>
                    <a:pt x="586" y="909"/>
                  </a:lnTo>
                  <a:lnTo>
                    <a:pt x="588" y="906"/>
                  </a:lnTo>
                  <a:lnTo>
                    <a:pt x="592" y="902"/>
                  </a:lnTo>
                  <a:lnTo>
                    <a:pt x="599" y="894"/>
                  </a:lnTo>
                  <a:lnTo>
                    <a:pt x="617" y="879"/>
                  </a:lnTo>
                  <a:lnTo>
                    <a:pt x="624" y="869"/>
                  </a:lnTo>
                  <a:lnTo>
                    <a:pt x="624" y="865"/>
                  </a:lnTo>
                  <a:lnTo>
                    <a:pt x="622" y="865"/>
                  </a:lnTo>
                  <a:lnTo>
                    <a:pt x="617" y="869"/>
                  </a:lnTo>
                  <a:lnTo>
                    <a:pt x="615" y="869"/>
                  </a:lnTo>
                  <a:lnTo>
                    <a:pt x="615" y="865"/>
                  </a:lnTo>
                  <a:lnTo>
                    <a:pt x="617" y="861"/>
                  </a:lnTo>
                  <a:lnTo>
                    <a:pt x="621" y="860"/>
                  </a:lnTo>
                  <a:lnTo>
                    <a:pt x="632" y="850"/>
                  </a:lnTo>
                  <a:lnTo>
                    <a:pt x="640" y="842"/>
                  </a:lnTo>
                  <a:lnTo>
                    <a:pt x="659" y="819"/>
                  </a:lnTo>
                  <a:lnTo>
                    <a:pt x="663" y="817"/>
                  </a:lnTo>
                  <a:lnTo>
                    <a:pt x="669" y="815"/>
                  </a:lnTo>
                  <a:lnTo>
                    <a:pt x="670" y="813"/>
                  </a:lnTo>
                  <a:lnTo>
                    <a:pt x="670" y="812"/>
                  </a:lnTo>
                  <a:lnTo>
                    <a:pt x="670" y="806"/>
                  </a:lnTo>
                  <a:lnTo>
                    <a:pt x="674" y="798"/>
                  </a:lnTo>
                  <a:lnTo>
                    <a:pt x="686" y="787"/>
                  </a:lnTo>
                  <a:lnTo>
                    <a:pt x="695" y="777"/>
                  </a:lnTo>
                  <a:lnTo>
                    <a:pt x="701" y="769"/>
                  </a:lnTo>
                  <a:lnTo>
                    <a:pt x="724" y="742"/>
                  </a:lnTo>
                  <a:lnTo>
                    <a:pt x="724" y="714"/>
                  </a:lnTo>
                  <a:lnTo>
                    <a:pt x="709" y="733"/>
                  </a:lnTo>
                  <a:lnTo>
                    <a:pt x="697" y="746"/>
                  </a:lnTo>
                  <a:lnTo>
                    <a:pt x="686" y="756"/>
                  </a:lnTo>
                  <a:lnTo>
                    <a:pt x="676" y="767"/>
                  </a:lnTo>
                  <a:lnTo>
                    <a:pt x="661" y="785"/>
                  </a:lnTo>
                  <a:lnTo>
                    <a:pt x="655" y="789"/>
                  </a:lnTo>
                  <a:lnTo>
                    <a:pt x="653" y="789"/>
                  </a:lnTo>
                  <a:lnTo>
                    <a:pt x="653" y="785"/>
                  </a:lnTo>
                  <a:lnTo>
                    <a:pt x="655" y="781"/>
                  </a:lnTo>
                  <a:lnTo>
                    <a:pt x="659" y="777"/>
                  </a:lnTo>
                  <a:lnTo>
                    <a:pt x="665" y="771"/>
                  </a:lnTo>
                  <a:lnTo>
                    <a:pt x="678" y="756"/>
                  </a:lnTo>
                  <a:lnTo>
                    <a:pt x="695" y="737"/>
                  </a:lnTo>
                  <a:lnTo>
                    <a:pt x="724" y="706"/>
                  </a:lnTo>
                  <a:lnTo>
                    <a:pt x="724" y="693"/>
                  </a:lnTo>
                  <a:lnTo>
                    <a:pt x="717" y="700"/>
                  </a:lnTo>
                  <a:lnTo>
                    <a:pt x="699" y="719"/>
                  </a:lnTo>
                  <a:lnTo>
                    <a:pt x="688" y="737"/>
                  </a:lnTo>
                  <a:lnTo>
                    <a:pt x="680" y="742"/>
                  </a:lnTo>
                  <a:lnTo>
                    <a:pt x="667" y="756"/>
                  </a:lnTo>
                  <a:lnTo>
                    <a:pt x="653" y="769"/>
                  </a:lnTo>
                  <a:lnTo>
                    <a:pt x="638" y="789"/>
                  </a:lnTo>
                  <a:lnTo>
                    <a:pt x="615" y="813"/>
                  </a:lnTo>
                  <a:lnTo>
                    <a:pt x="592" y="838"/>
                  </a:lnTo>
                  <a:lnTo>
                    <a:pt x="569" y="863"/>
                  </a:lnTo>
                  <a:lnTo>
                    <a:pt x="544" y="892"/>
                  </a:lnTo>
                  <a:lnTo>
                    <a:pt x="534" y="900"/>
                  </a:lnTo>
                  <a:lnTo>
                    <a:pt x="523" y="906"/>
                  </a:lnTo>
                  <a:lnTo>
                    <a:pt x="519" y="908"/>
                  </a:lnTo>
                  <a:lnTo>
                    <a:pt x="515" y="911"/>
                  </a:lnTo>
                  <a:lnTo>
                    <a:pt x="511" y="913"/>
                  </a:lnTo>
                  <a:lnTo>
                    <a:pt x="507" y="915"/>
                  </a:lnTo>
                  <a:lnTo>
                    <a:pt x="496" y="921"/>
                  </a:lnTo>
                  <a:lnTo>
                    <a:pt x="488" y="931"/>
                  </a:lnTo>
                  <a:lnTo>
                    <a:pt x="480" y="942"/>
                  </a:lnTo>
                  <a:lnTo>
                    <a:pt x="477" y="946"/>
                  </a:lnTo>
                  <a:lnTo>
                    <a:pt x="469" y="952"/>
                  </a:lnTo>
                  <a:lnTo>
                    <a:pt x="465" y="954"/>
                  </a:lnTo>
                  <a:lnTo>
                    <a:pt x="463" y="954"/>
                  </a:lnTo>
                  <a:lnTo>
                    <a:pt x="463" y="952"/>
                  </a:lnTo>
                  <a:lnTo>
                    <a:pt x="477" y="936"/>
                  </a:lnTo>
                  <a:lnTo>
                    <a:pt x="484" y="925"/>
                  </a:lnTo>
                  <a:lnTo>
                    <a:pt x="473" y="938"/>
                  </a:lnTo>
                  <a:lnTo>
                    <a:pt x="457" y="952"/>
                  </a:lnTo>
                  <a:lnTo>
                    <a:pt x="450" y="959"/>
                  </a:lnTo>
                  <a:lnTo>
                    <a:pt x="425" y="988"/>
                  </a:lnTo>
                  <a:lnTo>
                    <a:pt x="425" y="980"/>
                  </a:lnTo>
                  <a:lnTo>
                    <a:pt x="421" y="975"/>
                  </a:lnTo>
                  <a:lnTo>
                    <a:pt x="406" y="990"/>
                  </a:lnTo>
                  <a:lnTo>
                    <a:pt x="417" y="975"/>
                  </a:lnTo>
                  <a:lnTo>
                    <a:pt x="407" y="980"/>
                  </a:lnTo>
                  <a:lnTo>
                    <a:pt x="396" y="988"/>
                  </a:lnTo>
                  <a:lnTo>
                    <a:pt x="402" y="979"/>
                  </a:lnTo>
                  <a:lnTo>
                    <a:pt x="413" y="965"/>
                  </a:lnTo>
                  <a:lnTo>
                    <a:pt x="419" y="961"/>
                  </a:lnTo>
                  <a:lnTo>
                    <a:pt x="425" y="952"/>
                  </a:lnTo>
                  <a:lnTo>
                    <a:pt x="444" y="927"/>
                  </a:lnTo>
                  <a:lnTo>
                    <a:pt x="463" y="898"/>
                  </a:lnTo>
                  <a:lnTo>
                    <a:pt x="473" y="883"/>
                  </a:lnTo>
                  <a:lnTo>
                    <a:pt x="475" y="879"/>
                  </a:lnTo>
                  <a:lnTo>
                    <a:pt x="478" y="875"/>
                  </a:lnTo>
                  <a:lnTo>
                    <a:pt x="488" y="871"/>
                  </a:lnTo>
                  <a:lnTo>
                    <a:pt x="500" y="858"/>
                  </a:lnTo>
                  <a:lnTo>
                    <a:pt x="509" y="846"/>
                  </a:lnTo>
                  <a:lnTo>
                    <a:pt x="515" y="833"/>
                  </a:lnTo>
                  <a:lnTo>
                    <a:pt x="523" y="823"/>
                  </a:lnTo>
                  <a:lnTo>
                    <a:pt x="530" y="815"/>
                  </a:lnTo>
                  <a:lnTo>
                    <a:pt x="542" y="806"/>
                  </a:lnTo>
                  <a:lnTo>
                    <a:pt x="550" y="798"/>
                  </a:lnTo>
                  <a:lnTo>
                    <a:pt x="557" y="790"/>
                  </a:lnTo>
                  <a:lnTo>
                    <a:pt x="563" y="779"/>
                  </a:lnTo>
                  <a:lnTo>
                    <a:pt x="582" y="758"/>
                  </a:lnTo>
                  <a:lnTo>
                    <a:pt x="605" y="731"/>
                  </a:lnTo>
                  <a:lnTo>
                    <a:pt x="622" y="716"/>
                  </a:lnTo>
                  <a:lnTo>
                    <a:pt x="628" y="708"/>
                  </a:lnTo>
                  <a:lnTo>
                    <a:pt x="634" y="700"/>
                  </a:lnTo>
                  <a:lnTo>
                    <a:pt x="640" y="694"/>
                  </a:lnTo>
                  <a:lnTo>
                    <a:pt x="642" y="685"/>
                  </a:lnTo>
                  <a:lnTo>
                    <a:pt x="644" y="683"/>
                  </a:lnTo>
                  <a:lnTo>
                    <a:pt x="642" y="685"/>
                  </a:lnTo>
                  <a:lnTo>
                    <a:pt x="634" y="693"/>
                  </a:lnTo>
                  <a:lnTo>
                    <a:pt x="621" y="708"/>
                  </a:lnTo>
                  <a:lnTo>
                    <a:pt x="613" y="717"/>
                  </a:lnTo>
                  <a:lnTo>
                    <a:pt x="594" y="737"/>
                  </a:lnTo>
                  <a:lnTo>
                    <a:pt x="580" y="754"/>
                  </a:lnTo>
                  <a:lnTo>
                    <a:pt x="573" y="762"/>
                  </a:lnTo>
                  <a:lnTo>
                    <a:pt x="565" y="771"/>
                  </a:lnTo>
                  <a:lnTo>
                    <a:pt x="557" y="779"/>
                  </a:lnTo>
                  <a:lnTo>
                    <a:pt x="550" y="789"/>
                  </a:lnTo>
                  <a:lnTo>
                    <a:pt x="542" y="798"/>
                  </a:lnTo>
                  <a:lnTo>
                    <a:pt x="530" y="808"/>
                  </a:lnTo>
                  <a:lnTo>
                    <a:pt x="525" y="813"/>
                  </a:lnTo>
                  <a:lnTo>
                    <a:pt x="521" y="815"/>
                  </a:lnTo>
                  <a:lnTo>
                    <a:pt x="523" y="812"/>
                  </a:lnTo>
                  <a:lnTo>
                    <a:pt x="523" y="810"/>
                  </a:lnTo>
                  <a:lnTo>
                    <a:pt x="521" y="812"/>
                  </a:lnTo>
                  <a:lnTo>
                    <a:pt x="509" y="825"/>
                  </a:lnTo>
                  <a:lnTo>
                    <a:pt x="490" y="842"/>
                  </a:lnTo>
                  <a:lnTo>
                    <a:pt x="498" y="835"/>
                  </a:lnTo>
                  <a:lnTo>
                    <a:pt x="505" y="823"/>
                  </a:lnTo>
                  <a:lnTo>
                    <a:pt x="519" y="808"/>
                  </a:lnTo>
                  <a:lnTo>
                    <a:pt x="538" y="787"/>
                  </a:lnTo>
                  <a:lnTo>
                    <a:pt x="546" y="775"/>
                  </a:lnTo>
                  <a:lnTo>
                    <a:pt x="555" y="760"/>
                  </a:lnTo>
                  <a:lnTo>
                    <a:pt x="565" y="750"/>
                  </a:lnTo>
                  <a:lnTo>
                    <a:pt x="571" y="746"/>
                  </a:lnTo>
                  <a:lnTo>
                    <a:pt x="580" y="731"/>
                  </a:lnTo>
                  <a:lnTo>
                    <a:pt x="594" y="716"/>
                  </a:lnTo>
                  <a:lnTo>
                    <a:pt x="605" y="706"/>
                  </a:lnTo>
                  <a:lnTo>
                    <a:pt x="617" y="693"/>
                  </a:lnTo>
                  <a:lnTo>
                    <a:pt x="644" y="664"/>
                  </a:lnTo>
                  <a:lnTo>
                    <a:pt x="670" y="629"/>
                  </a:lnTo>
                  <a:lnTo>
                    <a:pt x="682" y="616"/>
                  </a:lnTo>
                  <a:lnTo>
                    <a:pt x="694" y="604"/>
                  </a:lnTo>
                  <a:lnTo>
                    <a:pt x="713" y="581"/>
                  </a:lnTo>
                  <a:lnTo>
                    <a:pt x="701" y="587"/>
                  </a:lnTo>
                  <a:lnTo>
                    <a:pt x="694" y="593"/>
                  </a:lnTo>
                  <a:lnTo>
                    <a:pt x="688" y="598"/>
                  </a:lnTo>
                  <a:lnTo>
                    <a:pt x="682" y="606"/>
                  </a:lnTo>
                  <a:lnTo>
                    <a:pt x="670" y="618"/>
                  </a:lnTo>
                  <a:lnTo>
                    <a:pt x="649" y="641"/>
                  </a:lnTo>
                  <a:lnTo>
                    <a:pt x="632" y="664"/>
                  </a:lnTo>
                  <a:lnTo>
                    <a:pt x="622" y="675"/>
                  </a:lnTo>
                  <a:lnTo>
                    <a:pt x="615" y="683"/>
                  </a:lnTo>
                  <a:lnTo>
                    <a:pt x="603" y="696"/>
                  </a:lnTo>
                  <a:lnTo>
                    <a:pt x="594" y="708"/>
                  </a:lnTo>
                  <a:lnTo>
                    <a:pt x="584" y="717"/>
                  </a:lnTo>
                  <a:lnTo>
                    <a:pt x="574" y="727"/>
                  </a:lnTo>
                  <a:lnTo>
                    <a:pt x="565" y="737"/>
                  </a:lnTo>
                  <a:lnTo>
                    <a:pt x="532" y="775"/>
                  </a:lnTo>
                  <a:lnTo>
                    <a:pt x="536" y="769"/>
                  </a:lnTo>
                  <a:lnTo>
                    <a:pt x="544" y="756"/>
                  </a:lnTo>
                  <a:lnTo>
                    <a:pt x="559" y="735"/>
                  </a:lnTo>
                  <a:lnTo>
                    <a:pt x="576" y="714"/>
                  </a:lnTo>
                  <a:lnTo>
                    <a:pt x="596" y="693"/>
                  </a:lnTo>
                  <a:lnTo>
                    <a:pt x="621" y="666"/>
                  </a:lnTo>
                  <a:lnTo>
                    <a:pt x="613" y="673"/>
                  </a:lnTo>
                  <a:lnTo>
                    <a:pt x="586" y="698"/>
                  </a:lnTo>
                  <a:lnTo>
                    <a:pt x="563" y="725"/>
                  </a:lnTo>
                  <a:lnTo>
                    <a:pt x="550" y="737"/>
                  </a:lnTo>
                  <a:lnTo>
                    <a:pt x="546" y="742"/>
                  </a:lnTo>
                  <a:lnTo>
                    <a:pt x="540" y="748"/>
                  </a:lnTo>
                  <a:lnTo>
                    <a:pt x="542" y="742"/>
                  </a:lnTo>
                  <a:lnTo>
                    <a:pt x="546" y="737"/>
                  </a:lnTo>
                  <a:lnTo>
                    <a:pt x="551" y="729"/>
                  </a:lnTo>
                  <a:lnTo>
                    <a:pt x="561" y="719"/>
                  </a:lnTo>
                  <a:lnTo>
                    <a:pt x="619" y="794"/>
                  </a:lnTo>
                  <a:lnTo>
                    <a:pt x="559" y="618"/>
                  </a:lnTo>
                  <a:lnTo>
                    <a:pt x="571" y="602"/>
                  </a:lnTo>
                  <a:lnTo>
                    <a:pt x="588" y="585"/>
                  </a:lnTo>
                  <a:lnTo>
                    <a:pt x="590" y="587"/>
                  </a:lnTo>
                  <a:lnTo>
                    <a:pt x="590" y="591"/>
                  </a:lnTo>
                  <a:lnTo>
                    <a:pt x="586" y="598"/>
                  </a:lnTo>
                  <a:lnTo>
                    <a:pt x="580" y="614"/>
                  </a:lnTo>
                  <a:lnTo>
                    <a:pt x="580" y="616"/>
                  </a:lnTo>
                  <a:lnTo>
                    <a:pt x="578" y="612"/>
                  </a:lnTo>
                  <a:lnTo>
                    <a:pt x="578" y="604"/>
                  </a:lnTo>
                  <a:lnTo>
                    <a:pt x="569" y="614"/>
                  </a:lnTo>
                  <a:lnTo>
                    <a:pt x="563" y="622"/>
                  </a:lnTo>
                  <a:lnTo>
                    <a:pt x="555" y="629"/>
                  </a:lnTo>
                  <a:lnTo>
                    <a:pt x="551" y="635"/>
                  </a:lnTo>
                  <a:lnTo>
                    <a:pt x="548" y="637"/>
                  </a:lnTo>
                  <a:lnTo>
                    <a:pt x="548" y="635"/>
                  </a:lnTo>
                  <a:lnTo>
                    <a:pt x="550" y="629"/>
                  </a:lnTo>
                  <a:lnTo>
                    <a:pt x="559" y="618"/>
                  </a:lnTo>
                  <a:lnTo>
                    <a:pt x="619" y="794"/>
                  </a:lnTo>
                  <a:lnTo>
                    <a:pt x="382" y="683"/>
                  </a:lnTo>
                  <a:lnTo>
                    <a:pt x="386" y="671"/>
                  </a:lnTo>
                  <a:lnTo>
                    <a:pt x="388" y="668"/>
                  </a:lnTo>
                  <a:lnTo>
                    <a:pt x="386" y="668"/>
                  </a:lnTo>
                  <a:lnTo>
                    <a:pt x="384" y="669"/>
                  </a:lnTo>
                  <a:lnTo>
                    <a:pt x="382" y="675"/>
                  </a:lnTo>
                  <a:lnTo>
                    <a:pt x="379" y="679"/>
                  </a:lnTo>
                  <a:lnTo>
                    <a:pt x="375" y="683"/>
                  </a:lnTo>
                  <a:lnTo>
                    <a:pt x="375" y="687"/>
                  </a:lnTo>
                  <a:lnTo>
                    <a:pt x="373" y="691"/>
                  </a:lnTo>
                  <a:lnTo>
                    <a:pt x="373" y="693"/>
                  </a:lnTo>
                  <a:lnTo>
                    <a:pt x="365" y="700"/>
                  </a:lnTo>
                  <a:lnTo>
                    <a:pt x="356" y="708"/>
                  </a:lnTo>
                  <a:lnTo>
                    <a:pt x="352" y="712"/>
                  </a:lnTo>
                  <a:lnTo>
                    <a:pt x="346" y="717"/>
                  </a:lnTo>
                  <a:lnTo>
                    <a:pt x="340" y="729"/>
                  </a:lnTo>
                  <a:lnTo>
                    <a:pt x="336" y="739"/>
                  </a:lnTo>
                  <a:lnTo>
                    <a:pt x="334" y="742"/>
                  </a:lnTo>
                  <a:lnTo>
                    <a:pt x="331" y="748"/>
                  </a:lnTo>
                  <a:lnTo>
                    <a:pt x="323" y="756"/>
                  </a:lnTo>
                  <a:lnTo>
                    <a:pt x="317" y="762"/>
                  </a:lnTo>
                  <a:lnTo>
                    <a:pt x="306" y="777"/>
                  </a:lnTo>
                  <a:lnTo>
                    <a:pt x="286" y="798"/>
                  </a:lnTo>
                  <a:lnTo>
                    <a:pt x="262" y="823"/>
                  </a:lnTo>
                  <a:lnTo>
                    <a:pt x="246" y="840"/>
                  </a:lnTo>
                  <a:lnTo>
                    <a:pt x="212" y="885"/>
                  </a:lnTo>
                  <a:lnTo>
                    <a:pt x="185" y="915"/>
                  </a:lnTo>
                  <a:lnTo>
                    <a:pt x="164" y="944"/>
                  </a:lnTo>
                  <a:lnTo>
                    <a:pt x="141" y="969"/>
                  </a:lnTo>
                  <a:lnTo>
                    <a:pt x="148" y="957"/>
                  </a:lnTo>
                  <a:lnTo>
                    <a:pt x="156" y="946"/>
                  </a:lnTo>
                  <a:lnTo>
                    <a:pt x="171" y="925"/>
                  </a:lnTo>
                  <a:lnTo>
                    <a:pt x="192" y="900"/>
                  </a:lnTo>
                  <a:lnTo>
                    <a:pt x="210" y="879"/>
                  </a:lnTo>
                  <a:lnTo>
                    <a:pt x="225" y="856"/>
                  </a:lnTo>
                  <a:lnTo>
                    <a:pt x="260" y="815"/>
                  </a:lnTo>
                  <a:lnTo>
                    <a:pt x="313" y="746"/>
                  </a:lnTo>
                  <a:lnTo>
                    <a:pt x="321" y="735"/>
                  </a:lnTo>
                  <a:lnTo>
                    <a:pt x="329" y="725"/>
                  </a:lnTo>
                  <a:lnTo>
                    <a:pt x="344" y="708"/>
                  </a:lnTo>
                  <a:lnTo>
                    <a:pt x="363" y="687"/>
                  </a:lnTo>
                  <a:lnTo>
                    <a:pt x="392" y="652"/>
                  </a:lnTo>
                  <a:lnTo>
                    <a:pt x="406" y="635"/>
                  </a:lnTo>
                  <a:lnTo>
                    <a:pt x="415" y="625"/>
                  </a:lnTo>
                  <a:lnTo>
                    <a:pt x="425" y="618"/>
                  </a:lnTo>
                  <a:lnTo>
                    <a:pt x="432" y="612"/>
                  </a:lnTo>
                  <a:lnTo>
                    <a:pt x="442" y="600"/>
                  </a:lnTo>
                  <a:lnTo>
                    <a:pt x="455" y="583"/>
                  </a:lnTo>
                  <a:lnTo>
                    <a:pt x="488" y="545"/>
                  </a:lnTo>
                  <a:lnTo>
                    <a:pt x="503" y="527"/>
                  </a:lnTo>
                  <a:lnTo>
                    <a:pt x="521" y="510"/>
                  </a:lnTo>
                  <a:lnTo>
                    <a:pt x="515" y="522"/>
                  </a:lnTo>
                  <a:lnTo>
                    <a:pt x="503" y="533"/>
                  </a:lnTo>
                  <a:lnTo>
                    <a:pt x="494" y="543"/>
                  </a:lnTo>
                  <a:lnTo>
                    <a:pt x="484" y="556"/>
                  </a:lnTo>
                  <a:lnTo>
                    <a:pt x="471" y="572"/>
                  </a:lnTo>
                  <a:lnTo>
                    <a:pt x="448" y="600"/>
                  </a:lnTo>
                  <a:lnTo>
                    <a:pt x="425" y="627"/>
                  </a:lnTo>
                  <a:lnTo>
                    <a:pt x="411" y="645"/>
                  </a:lnTo>
                  <a:lnTo>
                    <a:pt x="398" y="660"/>
                  </a:lnTo>
                  <a:lnTo>
                    <a:pt x="388" y="675"/>
                  </a:lnTo>
                  <a:lnTo>
                    <a:pt x="384" y="681"/>
                  </a:lnTo>
                  <a:lnTo>
                    <a:pt x="382" y="683"/>
                  </a:lnTo>
                  <a:lnTo>
                    <a:pt x="619" y="794"/>
                  </a:lnTo>
                  <a:lnTo>
                    <a:pt x="496" y="842"/>
                  </a:lnTo>
                  <a:lnTo>
                    <a:pt x="496" y="844"/>
                  </a:lnTo>
                  <a:lnTo>
                    <a:pt x="494" y="848"/>
                  </a:lnTo>
                  <a:lnTo>
                    <a:pt x="511" y="829"/>
                  </a:lnTo>
                  <a:lnTo>
                    <a:pt x="511" y="827"/>
                  </a:lnTo>
                  <a:lnTo>
                    <a:pt x="513" y="827"/>
                  </a:lnTo>
                  <a:lnTo>
                    <a:pt x="513" y="829"/>
                  </a:lnTo>
                  <a:lnTo>
                    <a:pt x="511" y="833"/>
                  </a:lnTo>
                  <a:lnTo>
                    <a:pt x="509" y="837"/>
                  </a:lnTo>
                  <a:lnTo>
                    <a:pt x="503" y="842"/>
                  </a:lnTo>
                  <a:lnTo>
                    <a:pt x="496" y="852"/>
                  </a:lnTo>
                  <a:lnTo>
                    <a:pt x="488" y="861"/>
                  </a:lnTo>
                  <a:lnTo>
                    <a:pt x="482" y="869"/>
                  </a:lnTo>
                  <a:lnTo>
                    <a:pt x="478" y="873"/>
                  </a:lnTo>
                  <a:lnTo>
                    <a:pt x="473" y="877"/>
                  </a:lnTo>
                  <a:lnTo>
                    <a:pt x="471" y="879"/>
                  </a:lnTo>
                  <a:lnTo>
                    <a:pt x="469" y="881"/>
                  </a:lnTo>
                  <a:lnTo>
                    <a:pt x="463" y="890"/>
                  </a:lnTo>
                  <a:lnTo>
                    <a:pt x="459" y="894"/>
                  </a:lnTo>
                  <a:lnTo>
                    <a:pt x="457" y="890"/>
                  </a:lnTo>
                  <a:lnTo>
                    <a:pt x="457" y="886"/>
                  </a:lnTo>
                  <a:lnTo>
                    <a:pt x="459" y="881"/>
                  </a:lnTo>
                  <a:lnTo>
                    <a:pt x="461" y="879"/>
                  </a:lnTo>
                  <a:lnTo>
                    <a:pt x="465" y="877"/>
                  </a:lnTo>
                  <a:lnTo>
                    <a:pt x="475" y="871"/>
                  </a:lnTo>
                  <a:lnTo>
                    <a:pt x="478" y="867"/>
                  </a:lnTo>
                  <a:lnTo>
                    <a:pt x="482" y="863"/>
                  </a:lnTo>
                  <a:lnTo>
                    <a:pt x="484" y="858"/>
                  </a:lnTo>
                  <a:lnTo>
                    <a:pt x="488" y="852"/>
                  </a:lnTo>
                  <a:lnTo>
                    <a:pt x="496" y="842"/>
                  </a:lnTo>
                  <a:lnTo>
                    <a:pt x="619" y="794"/>
                  </a:lnTo>
                  <a:lnTo>
                    <a:pt x="724" y="564"/>
                  </a:lnTo>
                  <a:lnTo>
                    <a:pt x="713" y="581"/>
                  </a:lnTo>
                  <a:lnTo>
                    <a:pt x="720" y="570"/>
                  </a:lnTo>
                  <a:lnTo>
                    <a:pt x="724" y="564"/>
                  </a:lnTo>
                  <a:lnTo>
                    <a:pt x="619" y="794"/>
                  </a:lnTo>
                  <a:lnTo>
                    <a:pt x="102" y="614"/>
                  </a:lnTo>
                  <a:lnTo>
                    <a:pt x="106" y="610"/>
                  </a:lnTo>
                  <a:lnTo>
                    <a:pt x="106" y="612"/>
                  </a:lnTo>
                  <a:lnTo>
                    <a:pt x="108" y="614"/>
                  </a:lnTo>
                  <a:lnTo>
                    <a:pt x="112" y="618"/>
                  </a:lnTo>
                  <a:lnTo>
                    <a:pt x="114" y="618"/>
                  </a:lnTo>
                  <a:lnTo>
                    <a:pt x="112" y="614"/>
                  </a:lnTo>
                  <a:lnTo>
                    <a:pt x="112" y="604"/>
                  </a:lnTo>
                  <a:lnTo>
                    <a:pt x="112" y="595"/>
                  </a:lnTo>
                  <a:lnTo>
                    <a:pt x="114" y="587"/>
                  </a:lnTo>
                  <a:lnTo>
                    <a:pt x="118" y="577"/>
                  </a:lnTo>
                  <a:lnTo>
                    <a:pt x="121" y="568"/>
                  </a:lnTo>
                  <a:lnTo>
                    <a:pt x="127" y="558"/>
                  </a:lnTo>
                  <a:lnTo>
                    <a:pt x="131" y="547"/>
                  </a:lnTo>
                  <a:lnTo>
                    <a:pt x="137" y="541"/>
                  </a:lnTo>
                  <a:lnTo>
                    <a:pt x="139" y="537"/>
                  </a:lnTo>
                  <a:lnTo>
                    <a:pt x="141" y="533"/>
                  </a:lnTo>
                  <a:lnTo>
                    <a:pt x="141" y="531"/>
                  </a:lnTo>
                  <a:lnTo>
                    <a:pt x="139" y="529"/>
                  </a:lnTo>
                  <a:lnTo>
                    <a:pt x="139" y="527"/>
                  </a:lnTo>
                  <a:lnTo>
                    <a:pt x="141" y="524"/>
                  </a:lnTo>
                  <a:lnTo>
                    <a:pt x="154" y="502"/>
                  </a:lnTo>
                  <a:lnTo>
                    <a:pt x="167" y="483"/>
                  </a:lnTo>
                  <a:lnTo>
                    <a:pt x="181" y="466"/>
                  </a:lnTo>
                  <a:lnTo>
                    <a:pt x="192" y="447"/>
                  </a:lnTo>
                  <a:lnTo>
                    <a:pt x="198" y="441"/>
                  </a:lnTo>
                  <a:lnTo>
                    <a:pt x="204" y="433"/>
                  </a:lnTo>
                  <a:lnTo>
                    <a:pt x="208" y="428"/>
                  </a:lnTo>
                  <a:lnTo>
                    <a:pt x="214" y="422"/>
                  </a:lnTo>
                  <a:lnTo>
                    <a:pt x="221" y="408"/>
                  </a:lnTo>
                  <a:lnTo>
                    <a:pt x="229" y="403"/>
                  </a:lnTo>
                  <a:lnTo>
                    <a:pt x="237" y="395"/>
                  </a:lnTo>
                  <a:lnTo>
                    <a:pt x="237" y="389"/>
                  </a:lnTo>
                  <a:lnTo>
                    <a:pt x="237" y="382"/>
                  </a:lnTo>
                  <a:lnTo>
                    <a:pt x="238" y="376"/>
                  </a:lnTo>
                  <a:lnTo>
                    <a:pt x="242" y="370"/>
                  </a:lnTo>
                  <a:lnTo>
                    <a:pt x="246" y="359"/>
                  </a:lnTo>
                  <a:lnTo>
                    <a:pt x="248" y="355"/>
                  </a:lnTo>
                  <a:lnTo>
                    <a:pt x="248" y="353"/>
                  </a:lnTo>
                  <a:lnTo>
                    <a:pt x="248" y="355"/>
                  </a:lnTo>
                  <a:lnTo>
                    <a:pt x="231" y="378"/>
                  </a:lnTo>
                  <a:lnTo>
                    <a:pt x="221" y="393"/>
                  </a:lnTo>
                  <a:lnTo>
                    <a:pt x="214" y="406"/>
                  </a:lnTo>
                  <a:lnTo>
                    <a:pt x="208" y="422"/>
                  </a:lnTo>
                  <a:lnTo>
                    <a:pt x="204" y="430"/>
                  </a:lnTo>
                  <a:lnTo>
                    <a:pt x="194" y="441"/>
                  </a:lnTo>
                  <a:lnTo>
                    <a:pt x="181" y="456"/>
                  </a:lnTo>
                  <a:lnTo>
                    <a:pt x="169" y="472"/>
                  </a:lnTo>
                  <a:lnTo>
                    <a:pt x="162" y="483"/>
                  </a:lnTo>
                  <a:lnTo>
                    <a:pt x="152" y="495"/>
                  </a:lnTo>
                  <a:lnTo>
                    <a:pt x="137" y="510"/>
                  </a:lnTo>
                  <a:lnTo>
                    <a:pt x="135" y="516"/>
                  </a:lnTo>
                  <a:lnTo>
                    <a:pt x="123" y="537"/>
                  </a:lnTo>
                  <a:lnTo>
                    <a:pt x="110" y="566"/>
                  </a:lnTo>
                  <a:lnTo>
                    <a:pt x="108" y="568"/>
                  </a:lnTo>
                  <a:lnTo>
                    <a:pt x="106" y="568"/>
                  </a:lnTo>
                  <a:lnTo>
                    <a:pt x="104" y="568"/>
                  </a:lnTo>
                  <a:lnTo>
                    <a:pt x="104" y="570"/>
                  </a:lnTo>
                  <a:lnTo>
                    <a:pt x="102" y="575"/>
                  </a:lnTo>
                  <a:lnTo>
                    <a:pt x="100" y="591"/>
                  </a:lnTo>
                  <a:lnTo>
                    <a:pt x="98" y="600"/>
                  </a:lnTo>
                  <a:lnTo>
                    <a:pt x="96" y="602"/>
                  </a:lnTo>
                  <a:lnTo>
                    <a:pt x="96" y="604"/>
                  </a:lnTo>
                  <a:lnTo>
                    <a:pt x="96" y="608"/>
                  </a:lnTo>
                  <a:lnTo>
                    <a:pt x="96" y="612"/>
                  </a:lnTo>
                  <a:lnTo>
                    <a:pt x="94" y="616"/>
                  </a:lnTo>
                  <a:lnTo>
                    <a:pt x="96" y="618"/>
                  </a:lnTo>
                  <a:lnTo>
                    <a:pt x="98" y="616"/>
                  </a:lnTo>
                  <a:lnTo>
                    <a:pt x="102" y="614"/>
                  </a:lnTo>
                  <a:lnTo>
                    <a:pt x="619" y="79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60000">
                  <a:schemeClr val="bg1">
                    <a:alpha val="5000"/>
                  </a:schemeClr>
                </a:gs>
              </a:gsLst>
              <a:lin ang="162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12" name="フリーフォーム 11"/>
          <p:cNvSpPr>
            <a:spLocks/>
          </p:cNvSpPr>
          <p:nvPr/>
        </p:nvSpPr>
        <p:spPr bwMode="auto">
          <a:xfrm>
            <a:off x="0" y="0"/>
            <a:ext cx="9144000" cy="6870700"/>
          </a:xfrm>
          <a:custGeom>
            <a:avLst/>
            <a:gdLst/>
            <a:ahLst/>
            <a:cxnLst>
              <a:cxn ang="0">
                <a:pos x="2808" y="370"/>
              </a:cxn>
              <a:cxn ang="0">
                <a:pos x="2679" y="719"/>
              </a:cxn>
              <a:cxn ang="0">
                <a:pos x="2462" y="879"/>
              </a:cxn>
              <a:cxn ang="0">
                <a:pos x="1646" y="1440"/>
              </a:cxn>
              <a:cxn ang="0">
                <a:pos x="1479" y="1684"/>
              </a:cxn>
              <a:cxn ang="0">
                <a:pos x="1287" y="1848"/>
              </a:cxn>
              <a:cxn ang="0">
                <a:pos x="1162" y="2082"/>
              </a:cxn>
              <a:cxn ang="0">
                <a:pos x="1343" y="1963"/>
              </a:cxn>
              <a:cxn ang="0">
                <a:pos x="1437" y="2012"/>
              </a:cxn>
              <a:cxn ang="0">
                <a:pos x="1556" y="1980"/>
              </a:cxn>
              <a:cxn ang="0">
                <a:pos x="1573" y="1813"/>
              </a:cxn>
              <a:cxn ang="0">
                <a:pos x="1782" y="1430"/>
              </a:cxn>
              <a:cxn ang="0">
                <a:pos x="1793" y="1388"/>
              </a:cxn>
              <a:cxn ang="0">
                <a:pos x="1789" y="1353"/>
              </a:cxn>
              <a:cxn ang="0">
                <a:pos x="2068" y="1151"/>
              </a:cxn>
              <a:cxn ang="0">
                <a:pos x="2302" y="1022"/>
              </a:cxn>
              <a:cxn ang="0">
                <a:pos x="2082" y="1172"/>
              </a:cxn>
              <a:cxn ang="0">
                <a:pos x="1915" y="1287"/>
              </a:cxn>
              <a:cxn ang="0">
                <a:pos x="2033" y="1224"/>
              </a:cxn>
              <a:cxn ang="0">
                <a:pos x="2075" y="1200"/>
              </a:cxn>
              <a:cxn ang="0">
                <a:pos x="1988" y="1266"/>
              </a:cxn>
              <a:cxn ang="0">
                <a:pos x="2602" y="875"/>
              </a:cxn>
              <a:cxn ang="0">
                <a:pos x="2783" y="774"/>
              </a:cxn>
              <a:cxn ang="0">
                <a:pos x="2616" y="325"/>
              </a:cxn>
              <a:cxn ang="0">
                <a:pos x="2522" y="293"/>
              </a:cxn>
              <a:cxn ang="0">
                <a:pos x="2208" y="258"/>
              </a:cxn>
              <a:cxn ang="0">
                <a:pos x="2225" y="262"/>
              </a:cxn>
              <a:cxn ang="0">
                <a:pos x="1486" y="276"/>
              </a:cxn>
              <a:cxn ang="0">
                <a:pos x="1845" y="251"/>
              </a:cxn>
              <a:cxn ang="0">
                <a:pos x="1514" y="262"/>
              </a:cxn>
              <a:cxn ang="0">
                <a:pos x="1280" y="227"/>
              </a:cxn>
              <a:cxn ang="0">
                <a:pos x="830" y="81"/>
              </a:cxn>
              <a:cxn ang="0">
                <a:pos x="761" y="35"/>
              </a:cxn>
              <a:cxn ang="0">
                <a:pos x="736" y="74"/>
              </a:cxn>
              <a:cxn ang="0">
                <a:pos x="869" y="95"/>
              </a:cxn>
              <a:cxn ang="0">
                <a:pos x="1305" y="834"/>
              </a:cxn>
              <a:cxn ang="0">
                <a:pos x="1231" y="949"/>
              </a:cxn>
              <a:cxn ang="0">
                <a:pos x="1214" y="956"/>
              </a:cxn>
              <a:cxn ang="0">
                <a:pos x="1075" y="938"/>
              </a:cxn>
              <a:cxn ang="0">
                <a:pos x="1116" y="1064"/>
              </a:cxn>
              <a:cxn ang="0">
                <a:pos x="1043" y="1144"/>
              </a:cxn>
              <a:cxn ang="0">
                <a:pos x="966" y="1210"/>
              </a:cxn>
              <a:cxn ang="0">
                <a:pos x="2839" y="356"/>
              </a:cxn>
              <a:cxn ang="0">
                <a:pos x="2839" y="356"/>
              </a:cxn>
              <a:cxn ang="0">
                <a:pos x="593" y="1580"/>
              </a:cxn>
              <a:cxn ang="0">
                <a:pos x="639" y="1377"/>
              </a:cxn>
              <a:cxn ang="0">
                <a:pos x="412" y="1702"/>
              </a:cxn>
              <a:cxn ang="0">
                <a:pos x="381" y="1736"/>
              </a:cxn>
              <a:cxn ang="0">
                <a:pos x="2839" y="356"/>
              </a:cxn>
              <a:cxn ang="0">
                <a:pos x="63" y="1879"/>
              </a:cxn>
              <a:cxn ang="0">
                <a:pos x="88" y="841"/>
              </a:cxn>
              <a:cxn ang="0">
                <a:pos x="21" y="848"/>
              </a:cxn>
              <a:cxn ang="0">
                <a:pos x="245" y="757"/>
              </a:cxn>
              <a:cxn ang="0">
                <a:pos x="646" y="652"/>
              </a:cxn>
              <a:cxn ang="0">
                <a:pos x="973" y="485"/>
              </a:cxn>
              <a:cxn ang="0">
                <a:pos x="1364" y="558"/>
              </a:cxn>
              <a:cxn ang="0">
                <a:pos x="1483" y="558"/>
              </a:cxn>
              <a:cxn ang="0">
                <a:pos x="1619" y="475"/>
              </a:cxn>
              <a:cxn ang="0">
                <a:pos x="1761" y="527"/>
              </a:cxn>
              <a:cxn ang="0">
                <a:pos x="1803" y="213"/>
              </a:cxn>
              <a:cxn ang="0">
                <a:pos x="2839" y="356"/>
              </a:cxn>
              <a:cxn ang="0">
                <a:pos x="2013" y="14"/>
              </a:cxn>
            </a:cxnLst>
            <a:rect l="0" t="0" r="0" b="0"/>
            <a:pathLst>
              <a:path w="2846" h="2082">
                <a:moveTo>
                  <a:pt x="2839" y="356"/>
                </a:moveTo>
                <a:lnTo>
                  <a:pt x="2836" y="353"/>
                </a:lnTo>
                <a:lnTo>
                  <a:pt x="2832" y="349"/>
                </a:lnTo>
                <a:lnTo>
                  <a:pt x="2822" y="349"/>
                </a:lnTo>
                <a:lnTo>
                  <a:pt x="2818" y="349"/>
                </a:lnTo>
                <a:lnTo>
                  <a:pt x="2815" y="346"/>
                </a:lnTo>
                <a:lnTo>
                  <a:pt x="2804" y="339"/>
                </a:lnTo>
                <a:lnTo>
                  <a:pt x="2797" y="335"/>
                </a:lnTo>
                <a:lnTo>
                  <a:pt x="2794" y="342"/>
                </a:lnTo>
                <a:lnTo>
                  <a:pt x="2794" y="346"/>
                </a:lnTo>
                <a:lnTo>
                  <a:pt x="2787" y="353"/>
                </a:lnTo>
                <a:lnTo>
                  <a:pt x="2787" y="356"/>
                </a:lnTo>
                <a:lnTo>
                  <a:pt x="2797" y="356"/>
                </a:lnTo>
                <a:lnTo>
                  <a:pt x="2815" y="363"/>
                </a:lnTo>
                <a:lnTo>
                  <a:pt x="2808" y="370"/>
                </a:lnTo>
                <a:lnTo>
                  <a:pt x="2797" y="394"/>
                </a:lnTo>
                <a:lnTo>
                  <a:pt x="2787" y="419"/>
                </a:lnTo>
                <a:lnTo>
                  <a:pt x="2769" y="468"/>
                </a:lnTo>
                <a:lnTo>
                  <a:pt x="2755" y="499"/>
                </a:lnTo>
                <a:lnTo>
                  <a:pt x="2752" y="509"/>
                </a:lnTo>
                <a:lnTo>
                  <a:pt x="2738" y="509"/>
                </a:lnTo>
                <a:lnTo>
                  <a:pt x="2724" y="509"/>
                </a:lnTo>
                <a:lnTo>
                  <a:pt x="2710" y="513"/>
                </a:lnTo>
                <a:lnTo>
                  <a:pt x="2696" y="520"/>
                </a:lnTo>
                <a:lnTo>
                  <a:pt x="2696" y="523"/>
                </a:lnTo>
                <a:lnTo>
                  <a:pt x="2696" y="537"/>
                </a:lnTo>
                <a:lnTo>
                  <a:pt x="2696" y="555"/>
                </a:lnTo>
                <a:lnTo>
                  <a:pt x="2689" y="638"/>
                </a:lnTo>
                <a:lnTo>
                  <a:pt x="2686" y="691"/>
                </a:lnTo>
                <a:lnTo>
                  <a:pt x="2679" y="719"/>
                </a:lnTo>
                <a:lnTo>
                  <a:pt x="2675" y="722"/>
                </a:lnTo>
                <a:lnTo>
                  <a:pt x="2665" y="722"/>
                </a:lnTo>
                <a:lnTo>
                  <a:pt x="2640" y="726"/>
                </a:lnTo>
                <a:lnTo>
                  <a:pt x="2630" y="733"/>
                </a:lnTo>
                <a:lnTo>
                  <a:pt x="2612" y="746"/>
                </a:lnTo>
                <a:lnTo>
                  <a:pt x="2591" y="771"/>
                </a:lnTo>
                <a:lnTo>
                  <a:pt x="2584" y="774"/>
                </a:lnTo>
                <a:lnTo>
                  <a:pt x="2574" y="778"/>
                </a:lnTo>
                <a:lnTo>
                  <a:pt x="2546" y="792"/>
                </a:lnTo>
                <a:lnTo>
                  <a:pt x="2518" y="809"/>
                </a:lnTo>
                <a:lnTo>
                  <a:pt x="2497" y="834"/>
                </a:lnTo>
                <a:lnTo>
                  <a:pt x="2483" y="851"/>
                </a:lnTo>
                <a:lnTo>
                  <a:pt x="2476" y="868"/>
                </a:lnTo>
                <a:lnTo>
                  <a:pt x="2469" y="879"/>
                </a:lnTo>
                <a:lnTo>
                  <a:pt x="2462" y="879"/>
                </a:lnTo>
                <a:lnTo>
                  <a:pt x="2455" y="879"/>
                </a:lnTo>
                <a:lnTo>
                  <a:pt x="2448" y="882"/>
                </a:lnTo>
                <a:lnTo>
                  <a:pt x="2386" y="924"/>
                </a:lnTo>
                <a:lnTo>
                  <a:pt x="2326" y="963"/>
                </a:lnTo>
                <a:lnTo>
                  <a:pt x="2173" y="1064"/>
                </a:lnTo>
                <a:lnTo>
                  <a:pt x="2121" y="1099"/>
                </a:lnTo>
                <a:lnTo>
                  <a:pt x="2058" y="1133"/>
                </a:lnTo>
                <a:lnTo>
                  <a:pt x="1918" y="1227"/>
                </a:lnTo>
                <a:lnTo>
                  <a:pt x="1877" y="1259"/>
                </a:lnTo>
                <a:lnTo>
                  <a:pt x="1838" y="1294"/>
                </a:lnTo>
                <a:lnTo>
                  <a:pt x="1786" y="1346"/>
                </a:lnTo>
                <a:lnTo>
                  <a:pt x="1723" y="1388"/>
                </a:lnTo>
                <a:lnTo>
                  <a:pt x="1678" y="1412"/>
                </a:lnTo>
                <a:lnTo>
                  <a:pt x="1660" y="1426"/>
                </a:lnTo>
                <a:lnTo>
                  <a:pt x="1646" y="1440"/>
                </a:lnTo>
                <a:lnTo>
                  <a:pt x="1643" y="1451"/>
                </a:lnTo>
                <a:lnTo>
                  <a:pt x="1636" y="1471"/>
                </a:lnTo>
                <a:lnTo>
                  <a:pt x="1622" y="1489"/>
                </a:lnTo>
                <a:lnTo>
                  <a:pt x="1605" y="1513"/>
                </a:lnTo>
                <a:lnTo>
                  <a:pt x="1591" y="1520"/>
                </a:lnTo>
                <a:lnTo>
                  <a:pt x="1573" y="1538"/>
                </a:lnTo>
                <a:lnTo>
                  <a:pt x="1559" y="1555"/>
                </a:lnTo>
                <a:lnTo>
                  <a:pt x="1545" y="1576"/>
                </a:lnTo>
                <a:lnTo>
                  <a:pt x="1528" y="1600"/>
                </a:lnTo>
                <a:lnTo>
                  <a:pt x="1521" y="1604"/>
                </a:lnTo>
                <a:lnTo>
                  <a:pt x="1517" y="1607"/>
                </a:lnTo>
                <a:lnTo>
                  <a:pt x="1503" y="1625"/>
                </a:lnTo>
                <a:lnTo>
                  <a:pt x="1496" y="1649"/>
                </a:lnTo>
                <a:lnTo>
                  <a:pt x="1493" y="1667"/>
                </a:lnTo>
                <a:lnTo>
                  <a:pt x="1479" y="1684"/>
                </a:lnTo>
                <a:lnTo>
                  <a:pt x="1465" y="1702"/>
                </a:lnTo>
                <a:lnTo>
                  <a:pt x="1444" y="1709"/>
                </a:lnTo>
                <a:lnTo>
                  <a:pt x="1413" y="1726"/>
                </a:lnTo>
                <a:lnTo>
                  <a:pt x="1395" y="1733"/>
                </a:lnTo>
                <a:lnTo>
                  <a:pt x="1381" y="1736"/>
                </a:lnTo>
                <a:lnTo>
                  <a:pt x="1357" y="1747"/>
                </a:lnTo>
                <a:lnTo>
                  <a:pt x="1333" y="1761"/>
                </a:lnTo>
                <a:lnTo>
                  <a:pt x="1326" y="1768"/>
                </a:lnTo>
                <a:lnTo>
                  <a:pt x="1322" y="1775"/>
                </a:lnTo>
                <a:lnTo>
                  <a:pt x="1312" y="1792"/>
                </a:lnTo>
                <a:lnTo>
                  <a:pt x="1298" y="1813"/>
                </a:lnTo>
                <a:lnTo>
                  <a:pt x="1287" y="1824"/>
                </a:lnTo>
                <a:lnTo>
                  <a:pt x="1284" y="1831"/>
                </a:lnTo>
                <a:lnTo>
                  <a:pt x="1284" y="1838"/>
                </a:lnTo>
                <a:lnTo>
                  <a:pt x="1287" y="1848"/>
                </a:lnTo>
                <a:lnTo>
                  <a:pt x="1291" y="1851"/>
                </a:lnTo>
                <a:lnTo>
                  <a:pt x="1284" y="1865"/>
                </a:lnTo>
                <a:lnTo>
                  <a:pt x="1266" y="1883"/>
                </a:lnTo>
                <a:lnTo>
                  <a:pt x="1245" y="1900"/>
                </a:lnTo>
                <a:lnTo>
                  <a:pt x="1238" y="1911"/>
                </a:lnTo>
                <a:lnTo>
                  <a:pt x="1228" y="1921"/>
                </a:lnTo>
                <a:lnTo>
                  <a:pt x="1228" y="1932"/>
                </a:lnTo>
                <a:lnTo>
                  <a:pt x="1221" y="1939"/>
                </a:lnTo>
                <a:lnTo>
                  <a:pt x="1172" y="1994"/>
                </a:lnTo>
                <a:lnTo>
                  <a:pt x="1151" y="2012"/>
                </a:lnTo>
                <a:lnTo>
                  <a:pt x="1127" y="2029"/>
                </a:lnTo>
                <a:lnTo>
                  <a:pt x="1082" y="2057"/>
                </a:lnTo>
                <a:lnTo>
                  <a:pt x="1040" y="2082"/>
                </a:lnTo>
                <a:lnTo>
                  <a:pt x="1158" y="2082"/>
                </a:lnTo>
                <a:lnTo>
                  <a:pt x="1162" y="2082"/>
                </a:lnTo>
                <a:lnTo>
                  <a:pt x="1169" y="2075"/>
                </a:lnTo>
                <a:lnTo>
                  <a:pt x="1190" y="2050"/>
                </a:lnTo>
                <a:lnTo>
                  <a:pt x="1204" y="2043"/>
                </a:lnTo>
                <a:lnTo>
                  <a:pt x="1228" y="2033"/>
                </a:lnTo>
                <a:lnTo>
                  <a:pt x="1256" y="2012"/>
                </a:lnTo>
                <a:lnTo>
                  <a:pt x="1273" y="1987"/>
                </a:lnTo>
                <a:lnTo>
                  <a:pt x="1305" y="1970"/>
                </a:lnTo>
                <a:lnTo>
                  <a:pt x="1319" y="1963"/>
                </a:lnTo>
                <a:lnTo>
                  <a:pt x="1329" y="1953"/>
                </a:lnTo>
                <a:lnTo>
                  <a:pt x="1333" y="1949"/>
                </a:lnTo>
                <a:lnTo>
                  <a:pt x="1340" y="1949"/>
                </a:lnTo>
                <a:lnTo>
                  <a:pt x="1336" y="1956"/>
                </a:lnTo>
                <a:lnTo>
                  <a:pt x="1333" y="1963"/>
                </a:lnTo>
                <a:lnTo>
                  <a:pt x="1336" y="1963"/>
                </a:lnTo>
                <a:lnTo>
                  <a:pt x="1343" y="1963"/>
                </a:lnTo>
                <a:lnTo>
                  <a:pt x="1354" y="1960"/>
                </a:lnTo>
                <a:lnTo>
                  <a:pt x="1360" y="1960"/>
                </a:lnTo>
                <a:lnTo>
                  <a:pt x="1371" y="1960"/>
                </a:lnTo>
                <a:lnTo>
                  <a:pt x="1381" y="1977"/>
                </a:lnTo>
                <a:lnTo>
                  <a:pt x="1388" y="1980"/>
                </a:lnTo>
                <a:lnTo>
                  <a:pt x="1395" y="1984"/>
                </a:lnTo>
                <a:lnTo>
                  <a:pt x="1395" y="1987"/>
                </a:lnTo>
                <a:lnTo>
                  <a:pt x="1402" y="1994"/>
                </a:lnTo>
                <a:lnTo>
                  <a:pt x="1406" y="2005"/>
                </a:lnTo>
                <a:lnTo>
                  <a:pt x="1406" y="2012"/>
                </a:lnTo>
                <a:lnTo>
                  <a:pt x="1406" y="2015"/>
                </a:lnTo>
                <a:lnTo>
                  <a:pt x="1409" y="2015"/>
                </a:lnTo>
                <a:lnTo>
                  <a:pt x="1420" y="2008"/>
                </a:lnTo>
                <a:lnTo>
                  <a:pt x="1430" y="2008"/>
                </a:lnTo>
                <a:lnTo>
                  <a:pt x="1437" y="2012"/>
                </a:lnTo>
                <a:lnTo>
                  <a:pt x="1448" y="2019"/>
                </a:lnTo>
                <a:lnTo>
                  <a:pt x="1458" y="2019"/>
                </a:lnTo>
                <a:lnTo>
                  <a:pt x="1469" y="2022"/>
                </a:lnTo>
                <a:lnTo>
                  <a:pt x="1472" y="2026"/>
                </a:lnTo>
                <a:lnTo>
                  <a:pt x="1476" y="2033"/>
                </a:lnTo>
                <a:lnTo>
                  <a:pt x="1479" y="2040"/>
                </a:lnTo>
                <a:lnTo>
                  <a:pt x="1493" y="2033"/>
                </a:lnTo>
                <a:lnTo>
                  <a:pt x="1510" y="2022"/>
                </a:lnTo>
                <a:lnTo>
                  <a:pt x="1517" y="2022"/>
                </a:lnTo>
                <a:lnTo>
                  <a:pt x="1528" y="2022"/>
                </a:lnTo>
                <a:lnTo>
                  <a:pt x="1542" y="2022"/>
                </a:lnTo>
                <a:lnTo>
                  <a:pt x="1549" y="2019"/>
                </a:lnTo>
                <a:lnTo>
                  <a:pt x="1545" y="2008"/>
                </a:lnTo>
                <a:lnTo>
                  <a:pt x="1552" y="1994"/>
                </a:lnTo>
                <a:lnTo>
                  <a:pt x="1556" y="1980"/>
                </a:lnTo>
                <a:lnTo>
                  <a:pt x="1559" y="1977"/>
                </a:lnTo>
                <a:lnTo>
                  <a:pt x="1566" y="1970"/>
                </a:lnTo>
                <a:lnTo>
                  <a:pt x="1570" y="1966"/>
                </a:lnTo>
                <a:lnTo>
                  <a:pt x="1563" y="1960"/>
                </a:lnTo>
                <a:lnTo>
                  <a:pt x="1563" y="1942"/>
                </a:lnTo>
                <a:lnTo>
                  <a:pt x="1563" y="1935"/>
                </a:lnTo>
                <a:lnTo>
                  <a:pt x="1570" y="1925"/>
                </a:lnTo>
                <a:lnTo>
                  <a:pt x="1570" y="1921"/>
                </a:lnTo>
                <a:lnTo>
                  <a:pt x="1563" y="1914"/>
                </a:lnTo>
                <a:lnTo>
                  <a:pt x="1559" y="1897"/>
                </a:lnTo>
                <a:lnTo>
                  <a:pt x="1559" y="1872"/>
                </a:lnTo>
                <a:lnTo>
                  <a:pt x="1556" y="1848"/>
                </a:lnTo>
                <a:lnTo>
                  <a:pt x="1559" y="1838"/>
                </a:lnTo>
                <a:lnTo>
                  <a:pt x="1566" y="1827"/>
                </a:lnTo>
                <a:lnTo>
                  <a:pt x="1573" y="1813"/>
                </a:lnTo>
                <a:lnTo>
                  <a:pt x="1573" y="1792"/>
                </a:lnTo>
                <a:lnTo>
                  <a:pt x="1587" y="1768"/>
                </a:lnTo>
                <a:lnTo>
                  <a:pt x="1601" y="1743"/>
                </a:lnTo>
                <a:lnTo>
                  <a:pt x="1629" y="1677"/>
                </a:lnTo>
                <a:lnTo>
                  <a:pt x="1639" y="1656"/>
                </a:lnTo>
                <a:lnTo>
                  <a:pt x="1650" y="1639"/>
                </a:lnTo>
                <a:lnTo>
                  <a:pt x="1664" y="1618"/>
                </a:lnTo>
                <a:lnTo>
                  <a:pt x="1671" y="1594"/>
                </a:lnTo>
                <a:lnTo>
                  <a:pt x="1678" y="1583"/>
                </a:lnTo>
                <a:lnTo>
                  <a:pt x="1688" y="1569"/>
                </a:lnTo>
                <a:lnTo>
                  <a:pt x="1702" y="1552"/>
                </a:lnTo>
                <a:lnTo>
                  <a:pt x="1730" y="1510"/>
                </a:lnTo>
                <a:lnTo>
                  <a:pt x="1741" y="1496"/>
                </a:lnTo>
                <a:lnTo>
                  <a:pt x="1755" y="1478"/>
                </a:lnTo>
                <a:lnTo>
                  <a:pt x="1782" y="1430"/>
                </a:lnTo>
                <a:lnTo>
                  <a:pt x="1814" y="1391"/>
                </a:lnTo>
                <a:lnTo>
                  <a:pt x="1835" y="1377"/>
                </a:lnTo>
                <a:lnTo>
                  <a:pt x="1842" y="1363"/>
                </a:lnTo>
                <a:lnTo>
                  <a:pt x="1845" y="1353"/>
                </a:lnTo>
                <a:lnTo>
                  <a:pt x="1842" y="1356"/>
                </a:lnTo>
                <a:lnTo>
                  <a:pt x="1838" y="1363"/>
                </a:lnTo>
                <a:lnTo>
                  <a:pt x="1835" y="1370"/>
                </a:lnTo>
                <a:lnTo>
                  <a:pt x="1824" y="1374"/>
                </a:lnTo>
                <a:lnTo>
                  <a:pt x="1810" y="1377"/>
                </a:lnTo>
                <a:lnTo>
                  <a:pt x="1803" y="1381"/>
                </a:lnTo>
                <a:lnTo>
                  <a:pt x="1800" y="1384"/>
                </a:lnTo>
                <a:lnTo>
                  <a:pt x="1786" y="1398"/>
                </a:lnTo>
                <a:lnTo>
                  <a:pt x="1782" y="1398"/>
                </a:lnTo>
                <a:lnTo>
                  <a:pt x="1786" y="1395"/>
                </a:lnTo>
                <a:lnTo>
                  <a:pt x="1793" y="1388"/>
                </a:lnTo>
                <a:lnTo>
                  <a:pt x="1807" y="1370"/>
                </a:lnTo>
                <a:lnTo>
                  <a:pt x="1821" y="1356"/>
                </a:lnTo>
                <a:lnTo>
                  <a:pt x="1845" y="1332"/>
                </a:lnTo>
                <a:lnTo>
                  <a:pt x="1824" y="1349"/>
                </a:lnTo>
                <a:lnTo>
                  <a:pt x="1807" y="1363"/>
                </a:lnTo>
                <a:lnTo>
                  <a:pt x="1779" y="1391"/>
                </a:lnTo>
                <a:lnTo>
                  <a:pt x="1761" y="1409"/>
                </a:lnTo>
                <a:lnTo>
                  <a:pt x="1758" y="1412"/>
                </a:lnTo>
                <a:lnTo>
                  <a:pt x="1758" y="1409"/>
                </a:lnTo>
                <a:lnTo>
                  <a:pt x="1758" y="1398"/>
                </a:lnTo>
                <a:lnTo>
                  <a:pt x="1765" y="1391"/>
                </a:lnTo>
                <a:lnTo>
                  <a:pt x="1772" y="1384"/>
                </a:lnTo>
                <a:lnTo>
                  <a:pt x="1782" y="1374"/>
                </a:lnTo>
                <a:lnTo>
                  <a:pt x="1786" y="1363"/>
                </a:lnTo>
                <a:lnTo>
                  <a:pt x="1789" y="1353"/>
                </a:lnTo>
                <a:lnTo>
                  <a:pt x="1800" y="1339"/>
                </a:lnTo>
                <a:lnTo>
                  <a:pt x="1817" y="1318"/>
                </a:lnTo>
                <a:lnTo>
                  <a:pt x="1877" y="1266"/>
                </a:lnTo>
                <a:lnTo>
                  <a:pt x="1897" y="1252"/>
                </a:lnTo>
                <a:lnTo>
                  <a:pt x="1943" y="1221"/>
                </a:lnTo>
                <a:lnTo>
                  <a:pt x="1960" y="1210"/>
                </a:lnTo>
                <a:lnTo>
                  <a:pt x="1974" y="1200"/>
                </a:lnTo>
                <a:lnTo>
                  <a:pt x="1992" y="1189"/>
                </a:lnTo>
                <a:lnTo>
                  <a:pt x="2013" y="1179"/>
                </a:lnTo>
                <a:lnTo>
                  <a:pt x="2016" y="1179"/>
                </a:lnTo>
                <a:lnTo>
                  <a:pt x="2020" y="1179"/>
                </a:lnTo>
                <a:lnTo>
                  <a:pt x="2030" y="1175"/>
                </a:lnTo>
                <a:lnTo>
                  <a:pt x="2040" y="1168"/>
                </a:lnTo>
                <a:lnTo>
                  <a:pt x="2054" y="1158"/>
                </a:lnTo>
                <a:lnTo>
                  <a:pt x="2068" y="1151"/>
                </a:lnTo>
                <a:lnTo>
                  <a:pt x="2117" y="1123"/>
                </a:lnTo>
                <a:lnTo>
                  <a:pt x="2121" y="1119"/>
                </a:lnTo>
                <a:lnTo>
                  <a:pt x="2124" y="1123"/>
                </a:lnTo>
                <a:lnTo>
                  <a:pt x="2142" y="1116"/>
                </a:lnTo>
                <a:lnTo>
                  <a:pt x="2159" y="1102"/>
                </a:lnTo>
                <a:lnTo>
                  <a:pt x="2180" y="1092"/>
                </a:lnTo>
                <a:lnTo>
                  <a:pt x="2201" y="1081"/>
                </a:lnTo>
                <a:lnTo>
                  <a:pt x="2215" y="1071"/>
                </a:lnTo>
                <a:lnTo>
                  <a:pt x="2257" y="1036"/>
                </a:lnTo>
                <a:lnTo>
                  <a:pt x="2312" y="1001"/>
                </a:lnTo>
                <a:lnTo>
                  <a:pt x="2319" y="1001"/>
                </a:lnTo>
                <a:lnTo>
                  <a:pt x="2319" y="1008"/>
                </a:lnTo>
                <a:lnTo>
                  <a:pt x="2319" y="1011"/>
                </a:lnTo>
                <a:lnTo>
                  <a:pt x="2312" y="1015"/>
                </a:lnTo>
                <a:lnTo>
                  <a:pt x="2302" y="1022"/>
                </a:lnTo>
                <a:lnTo>
                  <a:pt x="2288" y="1032"/>
                </a:lnTo>
                <a:lnTo>
                  <a:pt x="2264" y="1050"/>
                </a:lnTo>
                <a:lnTo>
                  <a:pt x="2243" y="1064"/>
                </a:lnTo>
                <a:lnTo>
                  <a:pt x="2218" y="1078"/>
                </a:lnTo>
                <a:lnTo>
                  <a:pt x="2190" y="1095"/>
                </a:lnTo>
                <a:lnTo>
                  <a:pt x="2156" y="1116"/>
                </a:lnTo>
                <a:lnTo>
                  <a:pt x="2135" y="1130"/>
                </a:lnTo>
                <a:lnTo>
                  <a:pt x="2128" y="1137"/>
                </a:lnTo>
                <a:lnTo>
                  <a:pt x="2117" y="1140"/>
                </a:lnTo>
                <a:lnTo>
                  <a:pt x="2114" y="1144"/>
                </a:lnTo>
                <a:lnTo>
                  <a:pt x="2114" y="1147"/>
                </a:lnTo>
                <a:lnTo>
                  <a:pt x="2114" y="1154"/>
                </a:lnTo>
                <a:lnTo>
                  <a:pt x="2100" y="1161"/>
                </a:lnTo>
                <a:lnTo>
                  <a:pt x="2089" y="1165"/>
                </a:lnTo>
                <a:lnTo>
                  <a:pt x="2082" y="1172"/>
                </a:lnTo>
                <a:lnTo>
                  <a:pt x="2072" y="1175"/>
                </a:lnTo>
                <a:lnTo>
                  <a:pt x="2065" y="1179"/>
                </a:lnTo>
                <a:lnTo>
                  <a:pt x="2058" y="1186"/>
                </a:lnTo>
                <a:lnTo>
                  <a:pt x="2051" y="1189"/>
                </a:lnTo>
                <a:lnTo>
                  <a:pt x="2044" y="1193"/>
                </a:lnTo>
                <a:lnTo>
                  <a:pt x="2030" y="1203"/>
                </a:lnTo>
                <a:lnTo>
                  <a:pt x="2023" y="1207"/>
                </a:lnTo>
                <a:lnTo>
                  <a:pt x="2013" y="1214"/>
                </a:lnTo>
                <a:lnTo>
                  <a:pt x="2002" y="1221"/>
                </a:lnTo>
                <a:lnTo>
                  <a:pt x="1992" y="1227"/>
                </a:lnTo>
                <a:lnTo>
                  <a:pt x="1950" y="1252"/>
                </a:lnTo>
                <a:lnTo>
                  <a:pt x="1932" y="1262"/>
                </a:lnTo>
                <a:lnTo>
                  <a:pt x="1929" y="1269"/>
                </a:lnTo>
                <a:lnTo>
                  <a:pt x="1922" y="1276"/>
                </a:lnTo>
                <a:lnTo>
                  <a:pt x="1915" y="1287"/>
                </a:lnTo>
                <a:lnTo>
                  <a:pt x="1894" y="1297"/>
                </a:lnTo>
                <a:lnTo>
                  <a:pt x="1870" y="1315"/>
                </a:lnTo>
                <a:lnTo>
                  <a:pt x="1856" y="1329"/>
                </a:lnTo>
                <a:lnTo>
                  <a:pt x="1866" y="1318"/>
                </a:lnTo>
                <a:lnTo>
                  <a:pt x="1884" y="1308"/>
                </a:lnTo>
                <a:lnTo>
                  <a:pt x="1911" y="1290"/>
                </a:lnTo>
                <a:lnTo>
                  <a:pt x="1936" y="1273"/>
                </a:lnTo>
                <a:lnTo>
                  <a:pt x="1943" y="1269"/>
                </a:lnTo>
                <a:lnTo>
                  <a:pt x="1950" y="1269"/>
                </a:lnTo>
                <a:lnTo>
                  <a:pt x="1981" y="1248"/>
                </a:lnTo>
                <a:lnTo>
                  <a:pt x="1992" y="1248"/>
                </a:lnTo>
                <a:lnTo>
                  <a:pt x="1999" y="1245"/>
                </a:lnTo>
                <a:lnTo>
                  <a:pt x="2002" y="1241"/>
                </a:lnTo>
                <a:lnTo>
                  <a:pt x="2027" y="1227"/>
                </a:lnTo>
                <a:lnTo>
                  <a:pt x="2033" y="1224"/>
                </a:lnTo>
                <a:lnTo>
                  <a:pt x="2044" y="1217"/>
                </a:lnTo>
                <a:lnTo>
                  <a:pt x="2058" y="1207"/>
                </a:lnTo>
                <a:lnTo>
                  <a:pt x="2068" y="1196"/>
                </a:lnTo>
                <a:lnTo>
                  <a:pt x="2082" y="1189"/>
                </a:lnTo>
                <a:lnTo>
                  <a:pt x="2093" y="1179"/>
                </a:lnTo>
                <a:lnTo>
                  <a:pt x="2107" y="1172"/>
                </a:lnTo>
                <a:lnTo>
                  <a:pt x="2121" y="1165"/>
                </a:lnTo>
                <a:lnTo>
                  <a:pt x="2131" y="1158"/>
                </a:lnTo>
                <a:lnTo>
                  <a:pt x="2135" y="1158"/>
                </a:lnTo>
                <a:lnTo>
                  <a:pt x="2135" y="1161"/>
                </a:lnTo>
                <a:lnTo>
                  <a:pt x="2124" y="1168"/>
                </a:lnTo>
                <a:lnTo>
                  <a:pt x="2100" y="1186"/>
                </a:lnTo>
                <a:lnTo>
                  <a:pt x="2093" y="1193"/>
                </a:lnTo>
                <a:lnTo>
                  <a:pt x="2082" y="1196"/>
                </a:lnTo>
                <a:lnTo>
                  <a:pt x="2075" y="1200"/>
                </a:lnTo>
                <a:lnTo>
                  <a:pt x="2075" y="1203"/>
                </a:lnTo>
                <a:lnTo>
                  <a:pt x="2054" y="1221"/>
                </a:lnTo>
                <a:lnTo>
                  <a:pt x="2044" y="1227"/>
                </a:lnTo>
                <a:lnTo>
                  <a:pt x="2030" y="1234"/>
                </a:lnTo>
                <a:lnTo>
                  <a:pt x="2016" y="1241"/>
                </a:lnTo>
                <a:lnTo>
                  <a:pt x="2006" y="1248"/>
                </a:lnTo>
                <a:lnTo>
                  <a:pt x="1988" y="1259"/>
                </a:lnTo>
                <a:lnTo>
                  <a:pt x="1974" y="1266"/>
                </a:lnTo>
                <a:lnTo>
                  <a:pt x="1957" y="1276"/>
                </a:lnTo>
                <a:lnTo>
                  <a:pt x="1950" y="1280"/>
                </a:lnTo>
                <a:lnTo>
                  <a:pt x="1950" y="1287"/>
                </a:lnTo>
                <a:lnTo>
                  <a:pt x="1957" y="1287"/>
                </a:lnTo>
                <a:lnTo>
                  <a:pt x="1964" y="1276"/>
                </a:lnTo>
                <a:lnTo>
                  <a:pt x="1974" y="1273"/>
                </a:lnTo>
                <a:lnTo>
                  <a:pt x="1988" y="1266"/>
                </a:lnTo>
                <a:lnTo>
                  <a:pt x="2009" y="1252"/>
                </a:lnTo>
                <a:lnTo>
                  <a:pt x="2033" y="1238"/>
                </a:lnTo>
                <a:lnTo>
                  <a:pt x="2089" y="1207"/>
                </a:lnTo>
                <a:lnTo>
                  <a:pt x="2190" y="1140"/>
                </a:lnTo>
                <a:lnTo>
                  <a:pt x="2243" y="1112"/>
                </a:lnTo>
                <a:lnTo>
                  <a:pt x="2267" y="1099"/>
                </a:lnTo>
                <a:lnTo>
                  <a:pt x="2281" y="1085"/>
                </a:lnTo>
                <a:lnTo>
                  <a:pt x="2295" y="1074"/>
                </a:lnTo>
                <a:lnTo>
                  <a:pt x="2326" y="1053"/>
                </a:lnTo>
                <a:lnTo>
                  <a:pt x="2368" y="1018"/>
                </a:lnTo>
                <a:lnTo>
                  <a:pt x="2452" y="966"/>
                </a:lnTo>
                <a:lnTo>
                  <a:pt x="2525" y="928"/>
                </a:lnTo>
                <a:lnTo>
                  <a:pt x="2546" y="914"/>
                </a:lnTo>
                <a:lnTo>
                  <a:pt x="2571" y="900"/>
                </a:lnTo>
                <a:lnTo>
                  <a:pt x="2602" y="875"/>
                </a:lnTo>
                <a:lnTo>
                  <a:pt x="2633" y="858"/>
                </a:lnTo>
                <a:lnTo>
                  <a:pt x="2679" y="837"/>
                </a:lnTo>
                <a:lnTo>
                  <a:pt x="2696" y="827"/>
                </a:lnTo>
                <a:lnTo>
                  <a:pt x="2710" y="816"/>
                </a:lnTo>
                <a:lnTo>
                  <a:pt x="2717" y="816"/>
                </a:lnTo>
                <a:lnTo>
                  <a:pt x="2727" y="820"/>
                </a:lnTo>
                <a:lnTo>
                  <a:pt x="2748" y="830"/>
                </a:lnTo>
                <a:lnTo>
                  <a:pt x="2752" y="830"/>
                </a:lnTo>
                <a:lnTo>
                  <a:pt x="2755" y="827"/>
                </a:lnTo>
                <a:lnTo>
                  <a:pt x="2759" y="820"/>
                </a:lnTo>
                <a:lnTo>
                  <a:pt x="2766" y="813"/>
                </a:lnTo>
                <a:lnTo>
                  <a:pt x="2776" y="809"/>
                </a:lnTo>
                <a:lnTo>
                  <a:pt x="2783" y="802"/>
                </a:lnTo>
                <a:lnTo>
                  <a:pt x="2783" y="788"/>
                </a:lnTo>
                <a:lnTo>
                  <a:pt x="2783" y="774"/>
                </a:lnTo>
                <a:lnTo>
                  <a:pt x="2790" y="757"/>
                </a:lnTo>
                <a:lnTo>
                  <a:pt x="2801" y="729"/>
                </a:lnTo>
                <a:lnTo>
                  <a:pt x="2818" y="687"/>
                </a:lnTo>
                <a:lnTo>
                  <a:pt x="2836" y="666"/>
                </a:lnTo>
                <a:lnTo>
                  <a:pt x="2846" y="656"/>
                </a:lnTo>
                <a:lnTo>
                  <a:pt x="2846" y="377"/>
                </a:lnTo>
                <a:lnTo>
                  <a:pt x="2846" y="356"/>
                </a:lnTo>
                <a:lnTo>
                  <a:pt x="2843" y="356"/>
                </a:lnTo>
                <a:lnTo>
                  <a:pt x="2839" y="356"/>
                </a:lnTo>
                <a:lnTo>
                  <a:pt x="2539" y="335"/>
                </a:lnTo>
                <a:lnTo>
                  <a:pt x="2546" y="339"/>
                </a:lnTo>
                <a:lnTo>
                  <a:pt x="2557" y="339"/>
                </a:lnTo>
                <a:lnTo>
                  <a:pt x="2577" y="332"/>
                </a:lnTo>
                <a:lnTo>
                  <a:pt x="2598" y="328"/>
                </a:lnTo>
                <a:lnTo>
                  <a:pt x="2616" y="325"/>
                </a:lnTo>
                <a:lnTo>
                  <a:pt x="2619" y="325"/>
                </a:lnTo>
                <a:lnTo>
                  <a:pt x="2619" y="321"/>
                </a:lnTo>
                <a:lnTo>
                  <a:pt x="2612" y="318"/>
                </a:lnTo>
                <a:lnTo>
                  <a:pt x="2616" y="314"/>
                </a:lnTo>
                <a:lnTo>
                  <a:pt x="2633" y="311"/>
                </a:lnTo>
                <a:lnTo>
                  <a:pt x="2651" y="314"/>
                </a:lnTo>
                <a:lnTo>
                  <a:pt x="2665" y="311"/>
                </a:lnTo>
                <a:lnTo>
                  <a:pt x="2633" y="307"/>
                </a:lnTo>
                <a:lnTo>
                  <a:pt x="2623" y="304"/>
                </a:lnTo>
                <a:lnTo>
                  <a:pt x="2609" y="300"/>
                </a:lnTo>
                <a:lnTo>
                  <a:pt x="2605" y="297"/>
                </a:lnTo>
                <a:lnTo>
                  <a:pt x="2602" y="293"/>
                </a:lnTo>
                <a:lnTo>
                  <a:pt x="2574" y="293"/>
                </a:lnTo>
                <a:lnTo>
                  <a:pt x="2539" y="293"/>
                </a:lnTo>
                <a:lnTo>
                  <a:pt x="2522" y="293"/>
                </a:lnTo>
                <a:lnTo>
                  <a:pt x="2511" y="293"/>
                </a:lnTo>
                <a:lnTo>
                  <a:pt x="2504" y="293"/>
                </a:lnTo>
                <a:lnTo>
                  <a:pt x="2501" y="293"/>
                </a:lnTo>
                <a:lnTo>
                  <a:pt x="2504" y="297"/>
                </a:lnTo>
                <a:lnTo>
                  <a:pt x="2501" y="297"/>
                </a:lnTo>
                <a:lnTo>
                  <a:pt x="2490" y="300"/>
                </a:lnTo>
                <a:lnTo>
                  <a:pt x="2483" y="300"/>
                </a:lnTo>
                <a:lnTo>
                  <a:pt x="2515" y="325"/>
                </a:lnTo>
                <a:lnTo>
                  <a:pt x="2529" y="332"/>
                </a:lnTo>
                <a:lnTo>
                  <a:pt x="2539" y="335"/>
                </a:lnTo>
                <a:lnTo>
                  <a:pt x="2839" y="356"/>
                </a:lnTo>
                <a:lnTo>
                  <a:pt x="2169" y="262"/>
                </a:lnTo>
                <a:lnTo>
                  <a:pt x="2187" y="262"/>
                </a:lnTo>
                <a:lnTo>
                  <a:pt x="2201" y="262"/>
                </a:lnTo>
                <a:lnTo>
                  <a:pt x="2208" y="258"/>
                </a:lnTo>
                <a:lnTo>
                  <a:pt x="2197" y="255"/>
                </a:lnTo>
                <a:lnTo>
                  <a:pt x="2183" y="255"/>
                </a:lnTo>
                <a:lnTo>
                  <a:pt x="2156" y="258"/>
                </a:lnTo>
                <a:lnTo>
                  <a:pt x="2128" y="258"/>
                </a:lnTo>
                <a:lnTo>
                  <a:pt x="2089" y="258"/>
                </a:lnTo>
                <a:lnTo>
                  <a:pt x="2058" y="258"/>
                </a:lnTo>
                <a:lnTo>
                  <a:pt x="2128" y="262"/>
                </a:lnTo>
                <a:lnTo>
                  <a:pt x="2169" y="262"/>
                </a:lnTo>
                <a:lnTo>
                  <a:pt x="2839" y="356"/>
                </a:lnTo>
                <a:lnTo>
                  <a:pt x="2225" y="262"/>
                </a:lnTo>
                <a:lnTo>
                  <a:pt x="2236" y="262"/>
                </a:lnTo>
                <a:lnTo>
                  <a:pt x="2222" y="255"/>
                </a:lnTo>
                <a:lnTo>
                  <a:pt x="2218" y="255"/>
                </a:lnTo>
                <a:lnTo>
                  <a:pt x="2222" y="262"/>
                </a:lnTo>
                <a:lnTo>
                  <a:pt x="2225" y="262"/>
                </a:lnTo>
                <a:lnTo>
                  <a:pt x="2839" y="356"/>
                </a:lnTo>
                <a:lnTo>
                  <a:pt x="1273" y="244"/>
                </a:lnTo>
                <a:lnTo>
                  <a:pt x="1280" y="255"/>
                </a:lnTo>
                <a:lnTo>
                  <a:pt x="1287" y="258"/>
                </a:lnTo>
                <a:lnTo>
                  <a:pt x="1308" y="258"/>
                </a:lnTo>
                <a:lnTo>
                  <a:pt x="1319" y="258"/>
                </a:lnTo>
                <a:lnTo>
                  <a:pt x="1326" y="262"/>
                </a:lnTo>
                <a:lnTo>
                  <a:pt x="1347" y="276"/>
                </a:lnTo>
                <a:lnTo>
                  <a:pt x="1360" y="276"/>
                </a:lnTo>
                <a:lnTo>
                  <a:pt x="1385" y="269"/>
                </a:lnTo>
                <a:lnTo>
                  <a:pt x="1402" y="269"/>
                </a:lnTo>
                <a:lnTo>
                  <a:pt x="1416" y="272"/>
                </a:lnTo>
                <a:lnTo>
                  <a:pt x="1434" y="276"/>
                </a:lnTo>
                <a:lnTo>
                  <a:pt x="1451" y="276"/>
                </a:lnTo>
                <a:lnTo>
                  <a:pt x="1486" y="276"/>
                </a:lnTo>
                <a:lnTo>
                  <a:pt x="1545" y="272"/>
                </a:lnTo>
                <a:lnTo>
                  <a:pt x="1622" y="265"/>
                </a:lnTo>
                <a:lnTo>
                  <a:pt x="1657" y="262"/>
                </a:lnTo>
                <a:lnTo>
                  <a:pt x="1685" y="258"/>
                </a:lnTo>
                <a:lnTo>
                  <a:pt x="1734" y="262"/>
                </a:lnTo>
                <a:lnTo>
                  <a:pt x="1786" y="262"/>
                </a:lnTo>
                <a:lnTo>
                  <a:pt x="1835" y="262"/>
                </a:lnTo>
                <a:lnTo>
                  <a:pt x="1849" y="265"/>
                </a:lnTo>
                <a:lnTo>
                  <a:pt x="1852" y="265"/>
                </a:lnTo>
                <a:lnTo>
                  <a:pt x="1849" y="262"/>
                </a:lnTo>
                <a:lnTo>
                  <a:pt x="1838" y="258"/>
                </a:lnTo>
                <a:lnTo>
                  <a:pt x="1842" y="258"/>
                </a:lnTo>
                <a:lnTo>
                  <a:pt x="1877" y="258"/>
                </a:lnTo>
                <a:lnTo>
                  <a:pt x="1856" y="255"/>
                </a:lnTo>
                <a:lnTo>
                  <a:pt x="1845" y="251"/>
                </a:lnTo>
                <a:lnTo>
                  <a:pt x="1828" y="251"/>
                </a:lnTo>
                <a:lnTo>
                  <a:pt x="1824" y="251"/>
                </a:lnTo>
                <a:lnTo>
                  <a:pt x="1828" y="248"/>
                </a:lnTo>
                <a:lnTo>
                  <a:pt x="1852" y="244"/>
                </a:lnTo>
                <a:lnTo>
                  <a:pt x="1821" y="241"/>
                </a:lnTo>
                <a:lnTo>
                  <a:pt x="1800" y="241"/>
                </a:lnTo>
                <a:lnTo>
                  <a:pt x="1775" y="241"/>
                </a:lnTo>
                <a:lnTo>
                  <a:pt x="1737" y="241"/>
                </a:lnTo>
                <a:lnTo>
                  <a:pt x="1709" y="241"/>
                </a:lnTo>
                <a:lnTo>
                  <a:pt x="1674" y="248"/>
                </a:lnTo>
                <a:lnTo>
                  <a:pt x="1653" y="255"/>
                </a:lnTo>
                <a:lnTo>
                  <a:pt x="1619" y="258"/>
                </a:lnTo>
                <a:lnTo>
                  <a:pt x="1580" y="258"/>
                </a:lnTo>
                <a:lnTo>
                  <a:pt x="1535" y="258"/>
                </a:lnTo>
                <a:lnTo>
                  <a:pt x="1514" y="262"/>
                </a:lnTo>
                <a:lnTo>
                  <a:pt x="1496" y="265"/>
                </a:lnTo>
                <a:lnTo>
                  <a:pt x="1472" y="262"/>
                </a:lnTo>
                <a:lnTo>
                  <a:pt x="1458" y="262"/>
                </a:lnTo>
                <a:lnTo>
                  <a:pt x="1444" y="258"/>
                </a:lnTo>
                <a:lnTo>
                  <a:pt x="1420" y="251"/>
                </a:lnTo>
                <a:lnTo>
                  <a:pt x="1406" y="248"/>
                </a:lnTo>
                <a:lnTo>
                  <a:pt x="1378" y="251"/>
                </a:lnTo>
                <a:lnTo>
                  <a:pt x="1357" y="248"/>
                </a:lnTo>
                <a:lnTo>
                  <a:pt x="1340" y="244"/>
                </a:lnTo>
                <a:lnTo>
                  <a:pt x="1305" y="231"/>
                </a:lnTo>
                <a:lnTo>
                  <a:pt x="1294" y="227"/>
                </a:lnTo>
                <a:lnTo>
                  <a:pt x="1287" y="224"/>
                </a:lnTo>
                <a:lnTo>
                  <a:pt x="1277" y="217"/>
                </a:lnTo>
                <a:lnTo>
                  <a:pt x="1277" y="220"/>
                </a:lnTo>
                <a:lnTo>
                  <a:pt x="1280" y="227"/>
                </a:lnTo>
                <a:lnTo>
                  <a:pt x="1284" y="231"/>
                </a:lnTo>
                <a:lnTo>
                  <a:pt x="1287" y="231"/>
                </a:lnTo>
                <a:lnTo>
                  <a:pt x="1284" y="234"/>
                </a:lnTo>
                <a:lnTo>
                  <a:pt x="1280" y="238"/>
                </a:lnTo>
                <a:lnTo>
                  <a:pt x="1277" y="238"/>
                </a:lnTo>
                <a:lnTo>
                  <a:pt x="1270" y="231"/>
                </a:lnTo>
                <a:lnTo>
                  <a:pt x="1266" y="231"/>
                </a:lnTo>
                <a:lnTo>
                  <a:pt x="1263" y="231"/>
                </a:lnTo>
                <a:lnTo>
                  <a:pt x="1266" y="238"/>
                </a:lnTo>
                <a:lnTo>
                  <a:pt x="1273" y="244"/>
                </a:lnTo>
                <a:lnTo>
                  <a:pt x="2839" y="356"/>
                </a:lnTo>
                <a:lnTo>
                  <a:pt x="883" y="98"/>
                </a:lnTo>
                <a:lnTo>
                  <a:pt x="869" y="91"/>
                </a:lnTo>
                <a:lnTo>
                  <a:pt x="855" y="84"/>
                </a:lnTo>
                <a:lnTo>
                  <a:pt x="830" y="81"/>
                </a:lnTo>
                <a:lnTo>
                  <a:pt x="816" y="77"/>
                </a:lnTo>
                <a:lnTo>
                  <a:pt x="810" y="74"/>
                </a:lnTo>
                <a:lnTo>
                  <a:pt x="806" y="70"/>
                </a:lnTo>
                <a:lnTo>
                  <a:pt x="806" y="63"/>
                </a:lnTo>
                <a:lnTo>
                  <a:pt x="810" y="60"/>
                </a:lnTo>
                <a:lnTo>
                  <a:pt x="823" y="63"/>
                </a:lnTo>
                <a:lnTo>
                  <a:pt x="841" y="63"/>
                </a:lnTo>
                <a:lnTo>
                  <a:pt x="844" y="67"/>
                </a:lnTo>
                <a:lnTo>
                  <a:pt x="848" y="67"/>
                </a:lnTo>
                <a:lnTo>
                  <a:pt x="841" y="63"/>
                </a:lnTo>
                <a:lnTo>
                  <a:pt x="830" y="56"/>
                </a:lnTo>
                <a:lnTo>
                  <a:pt x="813" y="49"/>
                </a:lnTo>
                <a:lnTo>
                  <a:pt x="799" y="46"/>
                </a:lnTo>
                <a:lnTo>
                  <a:pt x="778" y="39"/>
                </a:lnTo>
                <a:lnTo>
                  <a:pt x="761" y="35"/>
                </a:lnTo>
                <a:lnTo>
                  <a:pt x="754" y="28"/>
                </a:lnTo>
                <a:lnTo>
                  <a:pt x="743" y="18"/>
                </a:lnTo>
                <a:lnTo>
                  <a:pt x="729" y="11"/>
                </a:lnTo>
                <a:lnTo>
                  <a:pt x="691" y="0"/>
                </a:lnTo>
                <a:lnTo>
                  <a:pt x="534" y="0"/>
                </a:lnTo>
                <a:lnTo>
                  <a:pt x="555" y="7"/>
                </a:lnTo>
                <a:lnTo>
                  <a:pt x="572" y="14"/>
                </a:lnTo>
                <a:lnTo>
                  <a:pt x="583" y="14"/>
                </a:lnTo>
                <a:lnTo>
                  <a:pt x="600" y="18"/>
                </a:lnTo>
                <a:lnTo>
                  <a:pt x="625" y="25"/>
                </a:lnTo>
                <a:lnTo>
                  <a:pt x="646" y="35"/>
                </a:lnTo>
                <a:lnTo>
                  <a:pt x="674" y="53"/>
                </a:lnTo>
                <a:lnTo>
                  <a:pt x="684" y="60"/>
                </a:lnTo>
                <a:lnTo>
                  <a:pt x="691" y="63"/>
                </a:lnTo>
                <a:lnTo>
                  <a:pt x="736" y="74"/>
                </a:lnTo>
                <a:lnTo>
                  <a:pt x="775" y="84"/>
                </a:lnTo>
                <a:lnTo>
                  <a:pt x="789" y="95"/>
                </a:lnTo>
                <a:lnTo>
                  <a:pt x="803" y="105"/>
                </a:lnTo>
                <a:lnTo>
                  <a:pt x="813" y="109"/>
                </a:lnTo>
                <a:lnTo>
                  <a:pt x="796" y="91"/>
                </a:lnTo>
                <a:lnTo>
                  <a:pt x="806" y="91"/>
                </a:lnTo>
                <a:lnTo>
                  <a:pt x="813" y="98"/>
                </a:lnTo>
                <a:lnTo>
                  <a:pt x="823" y="105"/>
                </a:lnTo>
                <a:lnTo>
                  <a:pt x="834" y="105"/>
                </a:lnTo>
                <a:lnTo>
                  <a:pt x="823" y="102"/>
                </a:lnTo>
                <a:lnTo>
                  <a:pt x="816" y="91"/>
                </a:lnTo>
                <a:lnTo>
                  <a:pt x="823" y="88"/>
                </a:lnTo>
                <a:lnTo>
                  <a:pt x="841" y="88"/>
                </a:lnTo>
                <a:lnTo>
                  <a:pt x="844" y="88"/>
                </a:lnTo>
                <a:lnTo>
                  <a:pt x="869" y="95"/>
                </a:lnTo>
                <a:lnTo>
                  <a:pt x="883" y="102"/>
                </a:lnTo>
                <a:lnTo>
                  <a:pt x="890" y="109"/>
                </a:lnTo>
                <a:lnTo>
                  <a:pt x="897" y="112"/>
                </a:lnTo>
                <a:lnTo>
                  <a:pt x="914" y="116"/>
                </a:lnTo>
                <a:lnTo>
                  <a:pt x="956" y="122"/>
                </a:lnTo>
                <a:lnTo>
                  <a:pt x="918" y="112"/>
                </a:lnTo>
                <a:lnTo>
                  <a:pt x="897" y="105"/>
                </a:lnTo>
                <a:lnTo>
                  <a:pt x="883" y="98"/>
                </a:lnTo>
                <a:lnTo>
                  <a:pt x="2839" y="356"/>
                </a:lnTo>
                <a:lnTo>
                  <a:pt x="1329" y="795"/>
                </a:lnTo>
                <a:lnTo>
                  <a:pt x="1319" y="799"/>
                </a:lnTo>
                <a:lnTo>
                  <a:pt x="1308" y="802"/>
                </a:lnTo>
                <a:lnTo>
                  <a:pt x="1301" y="820"/>
                </a:lnTo>
                <a:lnTo>
                  <a:pt x="1301" y="830"/>
                </a:lnTo>
                <a:lnTo>
                  <a:pt x="1305" y="834"/>
                </a:lnTo>
                <a:lnTo>
                  <a:pt x="1308" y="837"/>
                </a:lnTo>
                <a:lnTo>
                  <a:pt x="1315" y="837"/>
                </a:lnTo>
                <a:lnTo>
                  <a:pt x="1319" y="841"/>
                </a:lnTo>
                <a:lnTo>
                  <a:pt x="1322" y="841"/>
                </a:lnTo>
                <a:lnTo>
                  <a:pt x="1333" y="834"/>
                </a:lnTo>
                <a:lnTo>
                  <a:pt x="1340" y="827"/>
                </a:lnTo>
                <a:lnTo>
                  <a:pt x="1343" y="820"/>
                </a:lnTo>
                <a:lnTo>
                  <a:pt x="1343" y="813"/>
                </a:lnTo>
                <a:lnTo>
                  <a:pt x="1343" y="799"/>
                </a:lnTo>
                <a:lnTo>
                  <a:pt x="1340" y="792"/>
                </a:lnTo>
                <a:lnTo>
                  <a:pt x="1333" y="792"/>
                </a:lnTo>
                <a:lnTo>
                  <a:pt x="1329" y="795"/>
                </a:lnTo>
                <a:lnTo>
                  <a:pt x="2839" y="356"/>
                </a:lnTo>
                <a:lnTo>
                  <a:pt x="1214" y="956"/>
                </a:lnTo>
                <a:lnTo>
                  <a:pt x="1231" y="949"/>
                </a:lnTo>
                <a:lnTo>
                  <a:pt x="1231" y="938"/>
                </a:lnTo>
                <a:lnTo>
                  <a:pt x="1238" y="928"/>
                </a:lnTo>
                <a:lnTo>
                  <a:pt x="1249" y="921"/>
                </a:lnTo>
                <a:lnTo>
                  <a:pt x="1252" y="914"/>
                </a:lnTo>
                <a:lnTo>
                  <a:pt x="1256" y="903"/>
                </a:lnTo>
                <a:lnTo>
                  <a:pt x="1252" y="896"/>
                </a:lnTo>
                <a:lnTo>
                  <a:pt x="1245" y="900"/>
                </a:lnTo>
                <a:lnTo>
                  <a:pt x="1231" y="907"/>
                </a:lnTo>
                <a:lnTo>
                  <a:pt x="1221" y="921"/>
                </a:lnTo>
                <a:lnTo>
                  <a:pt x="1218" y="931"/>
                </a:lnTo>
                <a:lnTo>
                  <a:pt x="1211" y="935"/>
                </a:lnTo>
                <a:lnTo>
                  <a:pt x="1207" y="945"/>
                </a:lnTo>
                <a:lnTo>
                  <a:pt x="1207" y="952"/>
                </a:lnTo>
                <a:lnTo>
                  <a:pt x="1211" y="956"/>
                </a:lnTo>
                <a:lnTo>
                  <a:pt x="1214" y="956"/>
                </a:lnTo>
                <a:lnTo>
                  <a:pt x="2839" y="356"/>
                </a:lnTo>
                <a:lnTo>
                  <a:pt x="1200" y="966"/>
                </a:lnTo>
                <a:lnTo>
                  <a:pt x="1204" y="959"/>
                </a:lnTo>
                <a:lnTo>
                  <a:pt x="1200" y="959"/>
                </a:lnTo>
                <a:lnTo>
                  <a:pt x="1193" y="963"/>
                </a:lnTo>
                <a:lnTo>
                  <a:pt x="1193" y="966"/>
                </a:lnTo>
                <a:lnTo>
                  <a:pt x="1197" y="970"/>
                </a:lnTo>
                <a:lnTo>
                  <a:pt x="1200" y="966"/>
                </a:lnTo>
                <a:lnTo>
                  <a:pt x="2839" y="356"/>
                </a:lnTo>
                <a:lnTo>
                  <a:pt x="1085" y="942"/>
                </a:lnTo>
                <a:lnTo>
                  <a:pt x="1082" y="935"/>
                </a:lnTo>
                <a:lnTo>
                  <a:pt x="1078" y="928"/>
                </a:lnTo>
                <a:lnTo>
                  <a:pt x="1075" y="928"/>
                </a:lnTo>
                <a:lnTo>
                  <a:pt x="1071" y="931"/>
                </a:lnTo>
                <a:lnTo>
                  <a:pt x="1075" y="938"/>
                </a:lnTo>
                <a:lnTo>
                  <a:pt x="1078" y="945"/>
                </a:lnTo>
                <a:lnTo>
                  <a:pt x="1082" y="945"/>
                </a:lnTo>
                <a:lnTo>
                  <a:pt x="1085" y="942"/>
                </a:lnTo>
                <a:lnTo>
                  <a:pt x="2839" y="356"/>
                </a:lnTo>
                <a:lnTo>
                  <a:pt x="1095" y="1088"/>
                </a:lnTo>
                <a:lnTo>
                  <a:pt x="1102" y="1081"/>
                </a:lnTo>
                <a:lnTo>
                  <a:pt x="1106" y="1074"/>
                </a:lnTo>
                <a:lnTo>
                  <a:pt x="1106" y="1071"/>
                </a:lnTo>
                <a:lnTo>
                  <a:pt x="1102" y="1067"/>
                </a:lnTo>
                <a:lnTo>
                  <a:pt x="1099" y="1074"/>
                </a:lnTo>
                <a:lnTo>
                  <a:pt x="1095" y="1078"/>
                </a:lnTo>
                <a:lnTo>
                  <a:pt x="1092" y="1088"/>
                </a:lnTo>
                <a:lnTo>
                  <a:pt x="1095" y="1088"/>
                </a:lnTo>
                <a:lnTo>
                  <a:pt x="2839" y="356"/>
                </a:lnTo>
                <a:lnTo>
                  <a:pt x="1116" y="1064"/>
                </a:lnTo>
                <a:lnTo>
                  <a:pt x="1120" y="1053"/>
                </a:lnTo>
                <a:lnTo>
                  <a:pt x="1116" y="1057"/>
                </a:lnTo>
                <a:lnTo>
                  <a:pt x="1113" y="1067"/>
                </a:lnTo>
                <a:lnTo>
                  <a:pt x="1116" y="1064"/>
                </a:lnTo>
                <a:lnTo>
                  <a:pt x="2839" y="356"/>
                </a:lnTo>
                <a:lnTo>
                  <a:pt x="1054" y="1123"/>
                </a:lnTo>
                <a:lnTo>
                  <a:pt x="1061" y="1112"/>
                </a:lnTo>
                <a:lnTo>
                  <a:pt x="1057" y="1112"/>
                </a:lnTo>
                <a:lnTo>
                  <a:pt x="1050" y="1119"/>
                </a:lnTo>
                <a:lnTo>
                  <a:pt x="1043" y="1123"/>
                </a:lnTo>
                <a:lnTo>
                  <a:pt x="1036" y="1126"/>
                </a:lnTo>
                <a:lnTo>
                  <a:pt x="1033" y="1133"/>
                </a:lnTo>
                <a:lnTo>
                  <a:pt x="1036" y="1144"/>
                </a:lnTo>
                <a:lnTo>
                  <a:pt x="1036" y="1147"/>
                </a:lnTo>
                <a:lnTo>
                  <a:pt x="1043" y="1144"/>
                </a:lnTo>
                <a:lnTo>
                  <a:pt x="1050" y="1133"/>
                </a:lnTo>
                <a:lnTo>
                  <a:pt x="1054" y="1123"/>
                </a:lnTo>
                <a:lnTo>
                  <a:pt x="2839" y="356"/>
                </a:lnTo>
                <a:lnTo>
                  <a:pt x="991" y="1186"/>
                </a:lnTo>
                <a:lnTo>
                  <a:pt x="980" y="1193"/>
                </a:lnTo>
                <a:lnTo>
                  <a:pt x="980" y="1196"/>
                </a:lnTo>
                <a:lnTo>
                  <a:pt x="991" y="1189"/>
                </a:lnTo>
                <a:lnTo>
                  <a:pt x="994" y="1186"/>
                </a:lnTo>
                <a:lnTo>
                  <a:pt x="991" y="1186"/>
                </a:lnTo>
                <a:lnTo>
                  <a:pt x="2839" y="356"/>
                </a:lnTo>
                <a:lnTo>
                  <a:pt x="959" y="1207"/>
                </a:lnTo>
                <a:lnTo>
                  <a:pt x="956" y="1217"/>
                </a:lnTo>
                <a:lnTo>
                  <a:pt x="956" y="1221"/>
                </a:lnTo>
                <a:lnTo>
                  <a:pt x="959" y="1217"/>
                </a:lnTo>
                <a:lnTo>
                  <a:pt x="966" y="1210"/>
                </a:lnTo>
                <a:lnTo>
                  <a:pt x="970" y="1203"/>
                </a:lnTo>
                <a:lnTo>
                  <a:pt x="970" y="1200"/>
                </a:lnTo>
                <a:lnTo>
                  <a:pt x="966" y="1200"/>
                </a:lnTo>
                <a:lnTo>
                  <a:pt x="959" y="1207"/>
                </a:lnTo>
                <a:lnTo>
                  <a:pt x="2839" y="356"/>
                </a:lnTo>
                <a:lnTo>
                  <a:pt x="911" y="1276"/>
                </a:lnTo>
                <a:lnTo>
                  <a:pt x="904" y="1273"/>
                </a:lnTo>
                <a:lnTo>
                  <a:pt x="897" y="1280"/>
                </a:lnTo>
                <a:lnTo>
                  <a:pt x="893" y="1290"/>
                </a:lnTo>
                <a:lnTo>
                  <a:pt x="897" y="1294"/>
                </a:lnTo>
                <a:lnTo>
                  <a:pt x="900" y="1290"/>
                </a:lnTo>
                <a:lnTo>
                  <a:pt x="911" y="1280"/>
                </a:lnTo>
                <a:lnTo>
                  <a:pt x="914" y="1276"/>
                </a:lnTo>
                <a:lnTo>
                  <a:pt x="911" y="1276"/>
                </a:lnTo>
                <a:lnTo>
                  <a:pt x="2839" y="356"/>
                </a:lnTo>
                <a:lnTo>
                  <a:pt x="876" y="1304"/>
                </a:lnTo>
                <a:lnTo>
                  <a:pt x="872" y="1308"/>
                </a:lnTo>
                <a:lnTo>
                  <a:pt x="869" y="1311"/>
                </a:lnTo>
                <a:lnTo>
                  <a:pt x="869" y="1315"/>
                </a:lnTo>
                <a:lnTo>
                  <a:pt x="872" y="1315"/>
                </a:lnTo>
                <a:lnTo>
                  <a:pt x="879" y="1308"/>
                </a:lnTo>
                <a:lnTo>
                  <a:pt x="879" y="1304"/>
                </a:lnTo>
                <a:lnTo>
                  <a:pt x="876" y="1304"/>
                </a:lnTo>
                <a:lnTo>
                  <a:pt x="2839" y="356"/>
                </a:lnTo>
                <a:lnTo>
                  <a:pt x="785" y="1395"/>
                </a:lnTo>
                <a:lnTo>
                  <a:pt x="785" y="1405"/>
                </a:lnTo>
                <a:lnTo>
                  <a:pt x="789" y="1405"/>
                </a:lnTo>
                <a:lnTo>
                  <a:pt x="789" y="1395"/>
                </a:lnTo>
                <a:lnTo>
                  <a:pt x="785" y="1395"/>
                </a:lnTo>
                <a:lnTo>
                  <a:pt x="2839" y="356"/>
                </a:lnTo>
                <a:lnTo>
                  <a:pt x="653" y="1534"/>
                </a:lnTo>
                <a:lnTo>
                  <a:pt x="642" y="1538"/>
                </a:lnTo>
                <a:lnTo>
                  <a:pt x="639" y="1545"/>
                </a:lnTo>
                <a:lnTo>
                  <a:pt x="635" y="1552"/>
                </a:lnTo>
                <a:lnTo>
                  <a:pt x="635" y="1555"/>
                </a:lnTo>
                <a:lnTo>
                  <a:pt x="639" y="1559"/>
                </a:lnTo>
                <a:lnTo>
                  <a:pt x="646" y="1555"/>
                </a:lnTo>
                <a:lnTo>
                  <a:pt x="653" y="1545"/>
                </a:lnTo>
                <a:lnTo>
                  <a:pt x="660" y="1534"/>
                </a:lnTo>
                <a:lnTo>
                  <a:pt x="653" y="1534"/>
                </a:lnTo>
                <a:lnTo>
                  <a:pt x="2839" y="356"/>
                </a:lnTo>
                <a:lnTo>
                  <a:pt x="621" y="1555"/>
                </a:lnTo>
                <a:lnTo>
                  <a:pt x="614" y="1559"/>
                </a:lnTo>
                <a:lnTo>
                  <a:pt x="604" y="1566"/>
                </a:lnTo>
                <a:lnTo>
                  <a:pt x="593" y="1580"/>
                </a:lnTo>
                <a:lnTo>
                  <a:pt x="600" y="1580"/>
                </a:lnTo>
                <a:lnTo>
                  <a:pt x="611" y="1576"/>
                </a:lnTo>
                <a:lnTo>
                  <a:pt x="621" y="1566"/>
                </a:lnTo>
                <a:lnTo>
                  <a:pt x="625" y="1559"/>
                </a:lnTo>
                <a:lnTo>
                  <a:pt x="625" y="1555"/>
                </a:lnTo>
                <a:lnTo>
                  <a:pt x="621" y="1555"/>
                </a:lnTo>
                <a:lnTo>
                  <a:pt x="2839" y="356"/>
                </a:lnTo>
                <a:lnTo>
                  <a:pt x="642" y="1377"/>
                </a:lnTo>
                <a:lnTo>
                  <a:pt x="646" y="1374"/>
                </a:lnTo>
                <a:lnTo>
                  <a:pt x="642" y="1367"/>
                </a:lnTo>
                <a:lnTo>
                  <a:pt x="639" y="1367"/>
                </a:lnTo>
                <a:lnTo>
                  <a:pt x="635" y="1367"/>
                </a:lnTo>
                <a:lnTo>
                  <a:pt x="632" y="1374"/>
                </a:lnTo>
                <a:lnTo>
                  <a:pt x="635" y="1377"/>
                </a:lnTo>
                <a:lnTo>
                  <a:pt x="639" y="1377"/>
                </a:lnTo>
                <a:lnTo>
                  <a:pt x="642" y="1377"/>
                </a:lnTo>
                <a:lnTo>
                  <a:pt x="2839" y="356"/>
                </a:lnTo>
                <a:lnTo>
                  <a:pt x="520" y="1621"/>
                </a:lnTo>
                <a:lnTo>
                  <a:pt x="513" y="1628"/>
                </a:lnTo>
                <a:lnTo>
                  <a:pt x="503" y="1639"/>
                </a:lnTo>
                <a:lnTo>
                  <a:pt x="503" y="1646"/>
                </a:lnTo>
                <a:lnTo>
                  <a:pt x="506" y="1646"/>
                </a:lnTo>
                <a:lnTo>
                  <a:pt x="513" y="1639"/>
                </a:lnTo>
                <a:lnTo>
                  <a:pt x="520" y="1632"/>
                </a:lnTo>
                <a:lnTo>
                  <a:pt x="527" y="1625"/>
                </a:lnTo>
                <a:lnTo>
                  <a:pt x="531" y="1621"/>
                </a:lnTo>
                <a:lnTo>
                  <a:pt x="527" y="1618"/>
                </a:lnTo>
                <a:lnTo>
                  <a:pt x="520" y="1621"/>
                </a:lnTo>
                <a:lnTo>
                  <a:pt x="2839" y="356"/>
                </a:lnTo>
                <a:lnTo>
                  <a:pt x="412" y="1702"/>
                </a:lnTo>
                <a:lnTo>
                  <a:pt x="398" y="1716"/>
                </a:lnTo>
                <a:lnTo>
                  <a:pt x="391" y="1729"/>
                </a:lnTo>
                <a:lnTo>
                  <a:pt x="388" y="1733"/>
                </a:lnTo>
                <a:lnTo>
                  <a:pt x="391" y="1733"/>
                </a:lnTo>
                <a:lnTo>
                  <a:pt x="408" y="1722"/>
                </a:lnTo>
                <a:lnTo>
                  <a:pt x="419" y="1716"/>
                </a:lnTo>
                <a:lnTo>
                  <a:pt x="422" y="1705"/>
                </a:lnTo>
                <a:lnTo>
                  <a:pt x="419" y="1698"/>
                </a:lnTo>
                <a:lnTo>
                  <a:pt x="412" y="1702"/>
                </a:lnTo>
                <a:lnTo>
                  <a:pt x="2839" y="356"/>
                </a:lnTo>
                <a:lnTo>
                  <a:pt x="381" y="1736"/>
                </a:lnTo>
                <a:lnTo>
                  <a:pt x="381" y="1743"/>
                </a:lnTo>
                <a:lnTo>
                  <a:pt x="384" y="1743"/>
                </a:lnTo>
                <a:lnTo>
                  <a:pt x="384" y="1736"/>
                </a:lnTo>
                <a:lnTo>
                  <a:pt x="381" y="1736"/>
                </a:lnTo>
                <a:lnTo>
                  <a:pt x="2839" y="356"/>
                </a:lnTo>
                <a:lnTo>
                  <a:pt x="374" y="1747"/>
                </a:lnTo>
                <a:lnTo>
                  <a:pt x="370" y="1754"/>
                </a:lnTo>
                <a:lnTo>
                  <a:pt x="374" y="1754"/>
                </a:lnTo>
                <a:lnTo>
                  <a:pt x="377" y="1750"/>
                </a:lnTo>
                <a:lnTo>
                  <a:pt x="374" y="1747"/>
                </a:lnTo>
                <a:lnTo>
                  <a:pt x="2839" y="356"/>
                </a:lnTo>
                <a:lnTo>
                  <a:pt x="339" y="1761"/>
                </a:lnTo>
                <a:lnTo>
                  <a:pt x="332" y="1771"/>
                </a:lnTo>
                <a:lnTo>
                  <a:pt x="325" y="1782"/>
                </a:lnTo>
                <a:lnTo>
                  <a:pt x="328" y="1778"/>
                </a:lnTo>
                <a:lnTo>
                  <a:pt x="339" y="1771"/>
                </a:lnTo>
                <a:lnTo>
                  <a:pt x="342" y="1761"/>
                </a:lnTo>
                <a:lnTo>
                  <a:pt x="339" y="1761"/>
                </a:lnTo>
                <a:lnTo>
                  <a:pt x="2839" y="356"/>
                </a:lnTo>
                <a:lnTo>
                  <a:pt x="314" y="1778"/>
                </a:lnTo>
                <a:lnTo>
                  <a:pt x="307" y="1782"/>
                </a:lnTo>
                <a:lnTo>
                  <a:pt x="304" y="1785"/>
                </a:lnTo>
                <a:lnTo>
                  <a:pt x="293" y="1799"/>
                </a:lnTo>
                <a:lnTo>
                  <a:pt x="279" y="1817"/>
                </a:lnTo>
                <a:lnTo>
                  <a:pt x="293" y="1810"/>
                </a:lnTo>
                <a:lnTo>
                  <a:pt x="304" y="1803"/>
                </a:lnTo>
                <a:lnTo>
                  <a:pt x="311" y="1796"/>
                </a:lnTo>
                <a:lnTo>
                  <a:pt x="314" y="1785"/>
                </a:lnTo>
                <a:lnTo>
                  <a:pt x="318" y="1782"/>
                </a:lnTo>
                <a:lnTo>
                  <a:pt x="314" y="1778"/>
                </a:lnTo>
                <a:lnTo>
                  <a:pt x="2839" y="356"/>
                </a:lnTo>
                <a:lnTo>
                  <a:pt x="67" y="1869"/>
                </a:lnTo>
                <a:lnTo>
                  <a:pt x="63" y="1872"/>
                </a:lnTo>
                <a:lnTo>
                  <a:pt x="63" y="1879"/>
                </a:lnTo>
                <a:lnTo>
                  <a:pt x="67" y="1883"/>
                </a:lnTo>
                <a:lnTo>
                  <a:pt x="70" y="1883"/>
                </a:lnTo>
                <a:lnTo>
                  <a:pt x="74" y="1879"/>
                </a:lnTo>
                <a:lnTo>
                  <a:pt x="77" y="1872"/>
                </a:lnTo>
                <a:lnTo>
                  <a:pt x="74" y="1869"/>
                </a:lnTo>
                <a:lnTo>
                  <a:pt x="67" y="1869"/>
                </a:lnTo>
                <a:lnTo>
                  <a:pt x="2839" y="356"/>
                </a:lnTo>
                <a:lnTo>
                  <a:pt x="77" y="1820"/>
                </a:lnTo>
                <a:lnTo>
                  <a:pt x="74" y="1824"/>
                </a:lnTo>
                <a:lnTo>
                  <a:pt x="81" y="1824"/>
                </a:lnTo>
                <a:lnTo>
                  <a:pt x="81" y="1820"/>
                </a:lnTo>
                <a:lnTo>
                  <a:pt x="81" y="1817"/>
                </a:lnTo>
                <a:lnTo>
                  <a:pt x="77" y="1820"/>
                </a:lnTo>
                <a:lnTo>
                  <a:pt x="2839" y="356"/>
                </a:lnTo>
                <a:lnTo>
                  <a:pt x="88" y="841"/>
                </a:lnTo>
                <a:lnTo>
                  <a:pt x="74" y="837"/>
                </a:lnTo>
                <a:lnTo>
                  <a:pt x="60" y="837"/>
                </a:lnTo>
                <a:lnTo>
                  <a:pt x="46" y="841"/>
                </a:lnTo>
                <a:lnTo>
                  <a:pt x="35" y="848"/>
                </a:lnTo>
                <a:lnTo>
                  <a:pt x="32" y="851"/>
                </a:lnTo>
                <a:lnTo>
                  <a:pt x="39" y="851"/>
                </a:lnTo>
                <a:lnTo>
                  <a:pt x="60" y="855"/>
                </a:lnTo>
                <a:lnTo>
                  <a:pt x="74" y="851"/>
                </a:lnTo>
                <a:lnTo>
                  <a:pt x="81" y="848"/>
                </a:lnTo>
                <a:lnTo>
                  <a:pt x="88" y="844"/>
                </a:lnTo>
                <a:lnTo>
                  <a:pt x="88" y="841"/>
                </a:lnTo>
                <a:lnTo>
                  <a:pt x="2839" y="356"/>
                </a:lnTo>
                <a:lnTo>
                  <a:pt x="0" y="855"/>
                </a:lnTo>
                <a:lnTo>
                  <a:pt x="7" y="855"/>
                </a:lnTo>
                <a:lnTo>
                  <a:pt x="21" y="848"/>
                </a:lnTo>
                <a:lnTo>
                  <a:pt x="14" y="848"/>
                </a:lnTo>
                <a:lnTo>
                  <a:pt x="0" y="855"/>
                </a:lnTo>
                <a:lnTo>
                  <a:pt x="2839" y="356"/>
                </a:lnTo>
                <a:lnTo>
                  <a:pt x="252" y="788"/>
                </a:lnTo>
                <a:lnTo>
                  <a:pt x="245" y="788"/>
                </a:lnTo>
                <a:lnTo>
                  <a:pt x="238" y="792"/>
                </a:lnTo>
                <a:lnTo>
                  <a:pt x="238" y="795"/>
                </a:lnTo>
                <a:lnTo>
                  <a:pt x="241" y="795"/>
                </a:lnTo>
                <a:lnTo>
                  <a:pt x="252" y="792"/>
                </a:lnTo>
                <a:lnTo>
                  <a:pt x="255" y="788"/>
                </a:lnTo>
                <a:lnTo>
                  <a:pt x="252" y="788"/>
                </a:lnTo>
                <a:lnTo>
                  <a:pt x="2839" y="356"/>
                </a:lnTo>
                <a:lnTo>
                  <a:pt x="252" y="753"/>
                </a:lnTo>
                <a:lnTo>
                  <a:pt x="248" y="757"/>
                </a:lnTo>
                <a:lnTo>
                  <a:pt x="245" y="757"/>
                </a:lnTo>
                <a:lnTo>
                  <a:pt x="248" y="760"/>
                </a:lnTo>
                <a:lnTo>
                  <a:pt x="255" y="757"/>
                </a:lnTo>
                <a:lnTo>
                  <a:pt x="255" y="753"/>
                </a:lnTo>
                <a:lnTo>
                  <a:pt x="252" y="753"/>
                </a:lnTo>
                <a:lnTo>
                  <a:pt x="2839" y="356"/>
                </a:lnTo>
                <a:lnTo>
                  <a:pt x="168" y="429"/>
                </a:lnTo>
                <a:lnTo>
                  <a:pt x="157" y="422"/>
                </a:lnTo>
                <a:lnTo>
                  <a:pt x="157" y="426"/>
                </a:lnTo>
                <a:lnTo>
                  <a:pt x="154" y="426"/>
                </a:lnTo>
                <a:lnTo>
                  <a:pt x="157" y="433"/>
                </a:lnTo>
                <a:lnTo>
                  <a:pt x="161" y="436"/>
                </a:lnTo>
                <a:lnTo>
                  <a:pt x="168" y="433"/>
                </a:lnTo>
                <a:lnTo>
                  <a:pt x="168" y="429"/>
                </a:lnTo>
                <a:lnTo>
                  <a:pt x="2839" y="356"/>
                </a:lnTo>
                <a:lnTo>
                  <a:pt x="646" y="652"/>
                </a:lnTo>
                <a:lnTo>
                  <a:pt x="639" y="649"/>
                </a:lnTo>
                <a:lnTo>
                  <a:pt x="632" y="652"/>
                </a:lnTo>
                <a:lnTo>
                  <a:pt x="628" y="656"/>
                </a:lnTo>
                <a:lnTo>
                  <a:pt x="632" y="656"/>
                </a:lnTo>
                <a:lnTo>
                  <a:pt x="642" y="656"/>
                </a:lnTo>
                <a:lnTo>
                  <a:pt x="646" y="656"/>
                </a:lnTo>
                <a:lnTo>
                  <a:pt x="646" y="652"/>
                </a:lnTo>
                <a:lnTo>
                  <a:pt x="2839" y="356"/>
                </a:lnTo>
                <a:lnTo>
                  <a:pt x="970" y="488"/>
                </a:lnTo>
                <a:lnTo>
                  <a:pt x="966" y="492"/>
                </a:lnTo>
                <a:lnTo>
                  <a:pt x="966" y="495"/>
                </a:lnTo>
                <a:lnTo>
                  <a:pt x="973" y="495"/>
                </a:lnTo>
                <a:lnTo>
                  <a:pt x="980" y="492"/>
                </a:lnTo>
                <a:lnTo>
                  <a:pt x="980" y="488"/>
                </a:lnTo>
                <a:lnTo>
                  <a:pt x="973" y="485"/>
                </a:lnTo>
                <a:lnTo>
                  <a:pt x="970" y="488"/>
                </a:lnTo>
                <a:lnTo>
                  <a:pt x="2839" y="356"/>
                </a:lnTo>
                <a:lnTo>
                  <a:pt x="1221" y="562"/>
                </a:lnTo>
                <a:lnTo>
                  <a:pt x="1224" y="558"/>
                </a:lnTo>
                <a:lnTo>
                  <a:pt x="1224" y="555"/>
                </a:lnTo>
                <a:lnTo>
                  <a:pt x="1218" y="555"/>
                </a:lnTo>
                <a:lnTo>
                  <a:pt x="1214" y="558"/>
                </a:lnTo>
                <a:lnTo>
                  <a:pt x="1221" y="562"/>
                </a:lnTo>
                <a:lnTo>
                  <a:pt x="2839" y="356"/>
                </a:lnTo>
                <a:lnTo>
                  <a:pt x="1364" y="562"/>
                </a:lnTo>
                <a:lnTo>
                  <a:pt x="1374" y="562"/>
                </a:lnTo>
                <a:lnTo>
                  <a:pt x="1378" y="558"/>
                </a:lnTo>
                <a:lnTo>
                  <a:pt x="1374" y="558"/>
                </a:lnTo>
                <a:lnTo>
                  <a:pt x="1371" y="558"/>
                </a:lnTo>
                <a:lnTo>
                  <a:pt x="1364" y="558"/>
                </a:lnTo>
                <a:lnTo>
                  <a:pt x="1360" y="562"/>
                </a:lnTo>
                <a:lnTo>
                  <a:pt x="1364" y="562"/>
                </a:lnTo>
                <a:lnTo>
                  <a:pt x="2839" y="356"/>
                </a:lnTo>
                <a:lnTo>
                  <a:pt x="1413" y="548"/>
                </a:lnTo>
                <a:lnTo>
                  <a:pt x="1416" y="555"/>
                </a:lnTo>
                <a:lnTo>
                  <a:pt x="1420" y="555"/>
                </a:lnTo>
                <a:lnTo>
                  <a:pt x="1413" y="544"/>
                </a:lnTo>
                <a:lnTo>
                  <a:pt x="1413" y="548"/>
                </a:lnTo>
                <a:lnTo>
                  <a:pt x="2839" y="356"/>
                </a:lnTo>
                <a:lnTo>
                  <a:pt x="1479" y="558"/>
                </a:lnTo>
                <a:lnTo>
                  <a:pt x="1472" y="562"/>
                </a:lnTo>
                <a:lnTo>
                  <a:pt x="1476" y="565"/>
                </a:lnTo>
                <a:lnTo>
                  <a:pt x="1479" y="565"/>
                </a:lnTo>
                <a:lnTo>
                  <a:pt x="1483" y="562"/>
                </a:lnTo>
                <a:lnTo>
                  <a:pt x="1483" y="558"/>
                </a:lnTo>
                <a:lnTo>
                  <a:pt x="1479" y="558"/>
                </a:lnTo>
                <a:lnTo>
                  <a:pt x="2839" y="356"/>
                </a:lnTo>
                <a:lnTo>
                  <a:pt x="1570" y="558"/>
                </a:lnTo>
                <a:lnTo>
                  <a:pt x="1559" y="565"/>
                </a:lnTo>
                <a:lnTo>
                  <a:pt x="1556" y="565"/>
                </a:lnTo>
                <a:lnTo>
                  <a:pt x="1563" y="569"/>
                </a:lnTo>
                <a:lnTo>
                  <a:pt x="1570" y="565"/>
                </a:lnTo>
                <a:lnTo>
                  <a:pt x="1573" y="562"/>
                </a:lnTo>
                <a:lnTo>
                  <a:pt x="1573" y="558"/>
                </a:lnTo>
                <a:lnTo>
                  <a:pt x="1570" y="558"/>
                </a:lnTo>
                <a:lnTo>
                  <a:pt x="2839" y="356"/>
                </a:lnTo>
                <a:lnTo>
                  <a:pt x="1615" y="464"/>
                </a:lnTo>
                <a:lnTo>
                  <a:pt x="1612" y="471"/>
                </a:lnTo>
                <a:lnTo>
                  <a:pt x="1615" y="475"/>
                </a:lnTo>
                <a:lnTo>
                  <a:pt x="1619" y="475"/>
                </a:lnTo>
                <a:lnTo>
                  <a:pt x="1622" y="471"/>
                </a:lnTo>
                <a:lnTo>
                  <a:pt x="1622" y="468"/>
                </a:lnTo>
                <a:lnTo>
                  <a:pt x="1619" y="464"/>
                </a:lnTo>
                <a:lnTo>
                  <a:pt x="1615" y="464"/>
                </a:lnTo>
                <a:lnTo>
                  <a:pt x="2839" y="356"/>
                </a:lnTo>
                <a:lnTo>
                  <a:pt x="1761" y="527"/>
                </a:lnTo>
                <a:lnTo>
                  <a:pt x="1755" y="530"/>
                </a:lnTo>
                <a:lnTo>
                  <a:pt x="1758" y="534"/>
                </a:lnTo>
                <a:lnTo>
                  <a:pt x="1758" y="537"/>
                </a:lnTo>
                <a:lnTo>
                  <a:pt x="1765" y="537"/>
                </a:lnTo>
                <a:lnTo>
                  <a:pt x="1775" y="530"/>
                </a:lnTo>
                <a:lnTo>
                  <a:pt x="1779" y="527"/>
                </a:lnTo>
                <a:lnTo>
                  <a:pt x="1772" y="523"/>
                </a:lnTo>
                <a:lnTo>
                  <a:pt x="1765" y="523"/>
                </a:lnTo>
                <a:lnTo>
                  <a:pt x="1761" y="527"/>
                </a:lnTo>
                <a:lnTo>
                  <a:pt x="2839" y="356"/>
                </a:lnTo>
                <a:lnTo>
                  <a:pt x="1828" y="509"/>
                </a:lnTo>
                <a:lnTo>
                  <a:pt x="1814" y="509"/>
                </a:lnTo>
                <a:lnTo>
                  <a:pt x="1807" y="516"/>
                </a:lnTo>
                <a:lnTo>
                  <a:pt x="1807" y="520"/>
                </a:lnTo>
                <a:lnTo>
                  <a:pt x="1810" y="520"/>
                </a:lnTo>
                <a:lnTo>
                  <a:pt x="1824" y="516"/>
                </a:lnTo>
                <a:lnTo>
                  <a:pt x="1835" y="513"/>
                </a:lnTo>
                <a:lnTo>
                  <a:pt x="1838" y="509"/>
                </a:lnTo>
                <a:lnTo>
                  <a:pt x="1835" y="509"/>
                </a:lnTo>
                <a:lnTo>
                  <a:pt x="1828" y="509"/>
                </a:lnTo>
                <a:lnTo>
                  <a:pt x="2839" y="356"/>
                </a:lnTo>
                <a:lnTo>
                  <a:pt x="1814" y="203"/>
                </a:lnTo>
                <a:lnTo>
                  <a:pt x="1810" y="199"/>
                </a:lnTo>
                <a:lnTo>
                  <a:pt x="1803" y="213"/>
                </a:lnTo>
                <a:lnTo>
                  <a:pt x="1807" y="213"/>
                </a:lnTo>
                <a:lnTo>
                  <a:pt x="1810" y="213"/>
                </a:lnTo>
                <a:lnTo>
                  <a:pt x="1814" y="210"/>
                </a:lnTo>
                <a:lnTo>
                  <a:pt x="1814" y="203"/>
                </a:lnTo>
                <a:lnTo>
                  <a:pt x="2839" y="356"/>
                </a:lnTo>
                <a:lnTo>
                  <a:pt x="1859" y="147"/>
                </a:lnTo>
                <a:lnTo>
                  <a:pt x="1866" y="143"/>
                </a:lnTo>
                <a:lnTo>
                  <a:pt x="1870" y="140"/>
                </a:lnTo>
                <a:lnTo>
                  <a:pt x="1870" y="136"/>
                </a:lnTo>
                <a:lnTo>
                  <a:pt x="1866" y="133"/>
                </a:lnTo>
                <a:lnTo>
                  <a:pt x="1859" y="133"/>
                </a:lnTo>
                <a:lnTo>
                  <a:pt x="1856" y="136"/>
                </a:lnTo>
                <a:lnTo>
                  <a:pt x="1852" y="143"/>
                </a:lnTo>
                <a:lnTo>
                  <a:pt x="1859" y="147"/>
                </a:lnTo>
                <a:lnTo>
                  <a:pt x="2839" y="356"/>
                </a:lnTo>
                <a:lnTo>
                  <a:pt x="1978" y="63"/>
                </a:lnTo>
                <a:lnTo>
                  <a:pt x="1981" y="60"/>
                </a:lnTo>
                <a:lnTo>
                  <a:pt x="1985" y="56"/>
                </a:lnTo>
                <a:lnTo>
                  <a:pt x="1985" y="53"/>
                </a:lnTo>
                <a:lnTo>
                  <a:pt x="1981" y="53"/>
                </a:lnTo>
                <a:lnTo>
                  <a:pt x="1978" y="53"/>
                </a:lnTo>
                <a:lnTo>
                  <a:pt x="1974" y="56"/>
                </a:lnTo>
                <a:lnTo>
                  <a:pt x="1971" y="60"/>
                </a:lnTo>
                <a:lnTo>
                  <a:pt x="1978" y="63"/>
                </a:lnTo>
                <a:lnTo>
                  <a:pt x="2839" y="356"/>
                </a:lnTo>
                <a:lnTo>
                  <a:pt x="2006" y="25"/>
                </a:lnTo>
                <a:lnTo>
                  <a:pt x="2013" y="25"/>
                </a:lnTo>
                <a:lnTo>
                  <a:pt x="2016" y="21"/>
                </a:lnTo>
                <a:lnTo>
                  <a:pt x="2016" y="18"/>
                </a:lnTo>
                <a:lnTo>
                  <a:pt x="2013" y="14"/>
                </a:lnTo>
                <a:lnTo>
                  <a:pt x="2006" y="21"/>
                </a:lnTo>
                <a:lnTo>
                  <a:pt x="2006" y="25"/>
                </a:lnTo>
                <a:lnTo>
                  <a:pt x="2839" y="356"/>
                </a:lnTo>
                <a:close/>
              </a:path>
            </a:pathLst>
          </a:custGeom>
          <a:gradFill>
            <a:gsLst>
              <a:gs pos="0">
                <a:schemeClr val="tx1">
                  <a:alpha val="15000"/>
                </a:schemeClr>
              </a:gs>
              <a:gs pos="100000">
                <a:schemeClr val="tx1">
                  <a:alpha val="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14" name="正方形/長方形 13"/>
          <p:cNvSpPr/>
          <p:nvPr/>
        </p:nvSpPr>
        <p:spPr bwMode="auto">
          <a:xfrm flipV="1">
            <a:off x="0" y="-24"/>
            <a:ext cx="9144000" cy="5143464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algn="ctr" eaLnBrk="1" latinLnBrk="0" hangingPunct="1"/>
            <a:endParaRPr kumimoji="0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5286388"/>
            <a:ext cx="7772400" cy="808050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3286124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tint val="9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2">
                    <a:tint val="9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2">
                    <a:tint val="9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2">
                    <a:tint val="9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2">
                    <a:tint val="90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D4D4FF-10BA-4CAE-8836-ABCA9447C8CF}" type="datetimeFigureOut">
              <a:rPr kumimoji="1" lang="ja-JP" altLang="en-US" smtClean="0"/>
              <a:pPr/>
              <a:t>2012/8/21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A6E9B57-8241-4210-ACD3-1124D667909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D4FF-10BA-4CAE-8836-ABCA9447C8CF}" type="datetimeFigureOut">
              <a:rPr kumimoji="1" lang="ja-JP" altLang="en-US" smtClean="0"/>
              <a:pPr/>
              <a:t>2012/8/21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9B57-8241-4210-ACD3-1124D667909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D4FF-10BA-4CAE-8836-ABCA9447C8CF}" type="datetimeFigureOut">
              <a:rPr kumimoji="1" lang="ja-JP" altLang="en-US" smtClean="0"/>
              <a:pPr/>
              <a:t>2012/8/21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9B57-8241-4210-ACD3-1124D667909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D4FF-10BA-4CAE-8836-ABCA9447C8CF}" type="datetimeFigureOut">
              <a:rPr kumimoji="1" lang="ja-JP" altLang="en-US" smtClean="0"/>
              <a:pPr/>
              <a:t>2012/8/21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9B57-8241-4210-ACD3-1124D667909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D4FF-10BA-4CAE-8836-ABCA9447C8CF}" type="datetimeFigureOut">
              <a:rPr kumimoji="1" lang="ja-JP" altLang="en-US" smtClean="0"/>
              <a:pPr/>
              <a:t>2012/8/21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9B57-8241-4210-ACD3-1124D667909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8258202" cy="798496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1571613"/>
            <a:ext cx="5111750" cy="45545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2" y="1571613"/>
            <a:ext cx="3008313" cy="45545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D4FF-10BA-4CAE-8836-ABCA9447C8CF}" type="datetimeFigureOut">
              <a:rPr kumimoji="1" lang="ja-JP" altLang="en-US" smtClean="0"/>
              <a:pPr/>
              <a:t>2012/8/21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9B57-8241-4210-ACD3-1124D667909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>
            <a:off x="0" y="0"/>
            <a:ext cx="9144000" cy="6870700"/>
          </a:xfrm>
          <a:custGeom>
            <a:avLst/>
            <a:gdLst/>
            <a:ahLst/>
            <a:cxnLst>
              <a:cxn ang="0">
                <a:pos x="2808" y="370"/>
              </a:cxn>
              <a:cxn ang="0">
                <a:pos x="2679" y="719"/>
              </a:cxn>
              <a:cxn ang="0">
                <a:pos x="2462" y="879"/>
              </a:cxn>
              <a:cxn ang="0">
                <a:pos x="1646" y="1440"/>
              </a:cxn>
              <a:cxn ang="0">
                <a:pos x="1479" y="1684"/>
              </a:cxn>
              <a:cxn ang="0">
                <a:pos x="1287" y="1848"/>
              </a:cxn>
              <a:cxn ang="0">
                <a:pos x="1162" y="2082"/>
              </a:cxn>
              <a:cxn ang="0">
                <a:pos x="1343" y="1963"/>
              </a:cxn>
              <a:cxn ang="0">
                <a:pos x="1437" y="2012"/>
              </a:cxn>
              <a:cxn ang="0">
                <a:pos x="1556" y="1980"/>
              </a:cxn>
              <a:cxn ang="0">
                <a:pos x="1573" y="1813"/>
              </a:cxn>
              <a:cxn ang="0">
                <a:pos x="1782" y="1430"/>
              </a:cxn>
              <a:cxn ang="0">
                <a:pos x="1793" y="1388"/>
              </a:cxn>
              <a:cxn ang="0">
                <a:pos x="1789" y="1353"/>
              </a:cxn>
              <a:cxn ang="0">
                <a:pos x="2068" y="1151"/>
              </a:cxn>
              <a:cxn ang="0">
                <a:pos x="2302" y="1022"/>
              </a:cxn>
              <a:cxn ang="0">
                <a:pos x="2082" y="1172"/>
              </a:cxn>
              <a:cxn ang="0">
                <a:pos x="1915" y="1287"/>
              </a:cxn>
              <a:cxn ang="0">
                <a:pos x="2033" y="1224"/>
              </a:cxn>
              <a:cxn ang="0">
                <a:pos x="2075" y="1200"/>
              </a:cxn>
              <a:cxn ang="0">
                <a:pos x="1988" y="1266"/>
              </a:cxn>
              <a:cxn ang="0">
                <a:pos x="2602" y="875"/>
              </a:cxn>
              <a:cxn ang="0">
                <a:pos x="2783" y="774"/>
              </a:cxn>
              <a:cxn ang="0">
                <a:pos x="2616" y="325"/>
              </a:cxn>
              <a:cxn ang="0">
                <a:pos x="2522" y="293"/>
              </a:cxn>
              <a:cxn ang="0">
                <a:pos x="2208" y="258"/>
              </a:cxn>
              <a:cxn ang="0">
                <a:pos x="2225" y="262"/>
              </a:cxn>
              <a:cxn ang="0">
                <a:pos x="1486" y="276"/>
              </a:cxn>
              <a:cxn ang="0">
                <a:pos x="1845" y="251"/>
              </a:cxn>
              <a:cxn ang="0">
                <a:pos x="1514" y="262"/>
              </a:cxn>
              <a:cxn ang="0">
                <a:pos x="1280" y="227"/>
              </a:cxn>
              <a:cxn ang="0">
                <a:pos x="830" y="81"/>
              </a:cxn>
              <a:cxn ang="0">
                <a:pos x="761" y="35"/>
              </a:cxn>
              <a:cxn ang="0">
                <a:pos x="736" y="74"/>
              </a:cxn>
              <a:cxn ang="0">
                <a:pos x="869" y="95"/>
              </a:cxn>
              <a:cxn ang="0">
                <a:pos x="1305" y="834"/>
              </a:cxn>
              <a:cxn ang="0">
                <a:pos x="1231" y="949"/>
              </a:cxn>
              <a:cxn ang="0">
                <a:pos x="1214" y="956"/>
              </a:cxn>
              <a:cxn ang="0">
                <a:pos x="1075" y="938"/>
              </a:cxn>
              <a:cxn ang="0">
                <a:pos x="1116" y="1064"/>
              </a:cxn>
              <a:cxn ang="0">
                <a:pos x="1043" y="1144"/>
              </a:cxn>
              <a:cxn ang="0">
                <a:pos x="966" y="1210"/>
              </a:cxn>
              <a:cxn ang="0">
                <a:pos x="2839" y="356"/>
              </a:cxn>
              <a:cxn ang="0">
                <a:pos x="2839" y="356"/>
              </a:cxn>
              <a:cxn ang="0">
                <a:pos x="593" y="1580"/>
              </a:cxn>
              <a:cxn ang="0">
                <a:pos x="639" y="1377"/>
              </a:cxn>
              <a:cxn ang="0">
                <a:pos x="412" y="1702"/>
              </a:cxn>
              <a:cxn ang="0">
                <a:pos x="381" y="1736"/>
              </a:cxn>
              <a:cxn ang="0">
                <a:pos x="2839" y="356"/>
              </a:cxn>
              <a:cxn ang="0">
                <a:pos x="63" y="1879"/>
              </a:cxn>
              <a:cxn ang="0">
                <a:pos x="88" y="841"/>
              </a:cxn>
              <a:cxn ang="0">
                <a:pos x="21" y="848"/>
              </a:cxn>
              <a:cxn ang="0">
                <a:pos x="245" y="757"/>
              </a:cxn>
              <a:cxn ang="0">
                <a:pos x="646" y="652"/>
              </a:cxn>
              <a:cxn ang="0">
                <a:pos x="973" y="485"/>
              </a:cxn>
              <a:cxn ang="0">
                <a:pos x="1364" y="558"/>
              </a:cxn>
              <a:cxn ang="0">
                <a:pos x="1483" y="558"/>
              </a:cxn>
              <a:cxn ang="0">
                <a:pos x="1619" y="475"/>
              </a:cxn>
              <a:cxn ang="0">
                <a:pos x="1761" y="527"/>
              </a:cxn>
              <a:cxn ang="0">
                <a:pos x="1803" y="213"/>
              </a:cxn>
              <a:cxn ang="0">
                <a:pos x="2839" y="356"/>
              </a:cxn>
              <a:cxn ang="0">
                <a:pos x="2013" y="14"/>
              </a:cxn>
            </a:cxnLst>
            <a:rect l="0" t="0" r="0" b="0"/>
            <a:pathLst>
              <a:path w="2846" h="2082">
                <a:moveTo>
                  <a:pt x="2839" y="356"/>
                </a:moveTo>
                <a:lnTo>
                  <a:pt x="2836" y="353"/>
                </a:lnTo>
                <a:lnTo>
                  <a:pt x="2832" y="349"/>
                </a:lnTo>
                <a:lnTo>
                  <a:pt x="2822" y="349"/>
                </a:lnTo>
                <a:lnTo>
                  <a:pt x="2818" y="349"/>
                </a:lnTo>
                <a:lnTo>
                  <a:pt x="2815" y="346"/>
                </a:lnTo>
                <a:lnTo>
                  <a:pt x="2804" y="339"/>
                </a:lnTo>
                <a:lnTo>
                  <a:pt x="2797" y="335"/>
                </a:lnTo>
                <a:lnTo>
                  <a:pt x="2794" y="342"/>
                </a:lnTo>
                <a:lnTo>
                  <a:pt x="2794" y="346"/>
                </a:lnTo>
                <a:lnTo>
                  <a:pt x="2787" y="353"/>
                </a:lnTo>
                <a:lnTo>
                  <a:pt x="2787" y="356"/>
                </a:lnTo>
                <a:lnTo>
                  <a:pt x="2797" y="356"/>
                </a:lnTo>
                <a:lnTo>
                  <a:pt x="2815" y="363"/>
                </a:lnTo>
                <a:lnTo>
                  <a:pt x="2808" y="370"/>
                </a:lnTo>
                <a:lnTo>
                  <a:pt x="2797" y="394"/>
                </a:lnTo>
                <a:lnTo>
                  <a:pt x="2787" y="419"/>
                </a:lnTo>
                <a:lnTo>
                  <a:pt x="2769" y="468"/>
                </a:lnTo>
                <a:lnTo>
                  <a:pt x="2755" y="499"/>
                </a:lnTo>
                <a:lnTo>
                  <a:pt x="2752" y="509"/>
                </a:lnTo>
                <a:lnTo>
                  <a:pt x="2738" y="509"/>
                </a:lnTo>
                <a:lnTo>
                  <a:pt x="2724" y="509"/>
                </a:lnTo>
                <a:lnTo>
                  <a:pt x="2710" y="513"/>
                </a:lnTo>
                <a:lnTo>
                  <a:pt x="2696" y="520"/>
                </a:lnTo>
                <a:lnTo>
                  <a:pt x="2696" y="523"/>
                </a:lnTo>
                <a:lnTo>
                  <a:pt x="2696" y="537"/>
                </a:lnTo>
                <a:lnTo>
                  <a:pt x="2696" y="555"/>
                </a:lnTo>
                <a:lnTo>
                  <a:pt x="2689" y="638"/>
                </a:lnTo>
                <a:lnTo>
                  <a:pt x="2686" y="691"/>
                </a:lnTo>
                <a:lnTo>
                  <a:pt x="2679" y="719"/>
                </a:lnTo>
                <a:lnTo>
                  <a:pt x="2675" y="722"/>
                </a:lnTo>
                <a:lnTo>
                  <a:pt x="2665" y="722"/>
                </a:lnTo>
                <a:lnTo>
                  <a:pt x="2640" y="726"/>
                </a:lnTo>
                <a:lnTo>
                  <a:pt x="2630" y="733"/>
                </a:lnTo>
                <a:lnTo>
                  <a:pt x="2612" y="746"/>
                </a:lnTo>
                <a:lnTo>
                  <a:pt x="2591" y="771"/>
                </a:lnTo>
                <a:lnTo>
                  <a:pt x="2584" y="774"/>
                </a:lnTo>
                <a:lnTo>
                  <a:pt x="2574" y="778"/>
                </a:lnTo>
                <a:lnTo>
                  <a:pt x="2546" y="792"/>
                </a:lnTo>
                <a:lnTo>
                  <a:pt x="2518" y="809"/>
                </a:lnTo>
                <a:lnTo>
                  <a:pt x="2497" y="834"/>
                </a:lnTo>
                <a:lnTo>
                  <a:pt x="2483" y="851"/>
                </a:lnTo>
                <a:lnTo>
                  <a:pt x="2476" y="868"/>
                </a:lnTo>
                <a:lnTo>
                  <a:pt x="2469" y="879"/>
                </a:lnTo>
                <a:lnTo>
                  <a:pt x="2462" y="879"/>
                </a:lnTo>
                <a:lnTo>
                  <a:pt x="2455" y="879"/>
                </a:lnTo>
                <a:lnTo>
                  <a:pt x="2448" y="882"/>
                </a:lnTo>
                <a:lnTo>
                  <a:pt x="2386" y="924"/>
                </a:lnTo>
                <a:lnTo>
                  <a:pt x="2326" y="963"/>
                </a:lnTo>
                <a:lnTo>
                  <a:pt x="2173" y="1064"/>
                </a:lnTo>
                <a:lnTo>
                  <a:pt x="2121" y="1099"/>
                </a:lnTo>
                <a:lnTo>
                  <a:pt x="2058" y="1133"/>
                </a:lnTo>
                <a:lnTo>
                  <a:pt x="1918" y="1227"/>
                </a:lnTo>
                <a:lnTo>
                  <a:pt x="1877" y="1259"/>
                </a:lnTo>
                <a:lnTo>
                  <a:pt x="1838" y="1294"/>
                </a:lnTo>
                <a:lnTo>
                  <a:pt x="1786" y="1346"/>
                </a:lnTo>
                <a:lnTo>
                  <a:pt x="1723" y="1388"/>
                </a:lnTo>
                <a:lnTo>
                  <a:pt x="1678" y="1412"/>
                </a:lnTo>
                <a:lnTo>
                  <a:pt x="1660" y="1426"/>
                </a:lnTo>
                <a:lnTo>
                  <a:pt x="1646" y="1440"/>
                </a:lnTo>
                <a:lnTo>
                  <a:pt x="1643" y="1451"/>
                </a:lnTo>
                <a:lnTo>
                  <a:pt x="1636" y="1471"/>
                </a:lnTo>
                <a:lnTo>
                  <a:pt x="1622" y="1489"/>
                </a:lnTo>
                <a:lnTo>
                  <a:pt x="1605" y="1513"/>
                </a:lnTo>
                <a:lnTo>
                  <a:pt x="1591" y="1520"/>
                </a:lnTo>
                <a:lnTo>
                  <a:pt x="1573" y="1538"/>
                </a:lnTo>
                <a:lnTo>
                  <a:pt x="1559" y="1555"/>
                </a:lnTo>
                <a:lnTo>
                  <a:pt x="1545" y="1576"/>
                </a:lnTo>
                <a:lnTo>
                  <a:pt x="1528" y="1600"/>
                </a:lnTo>
                <a:lnTo>
                  <a:pt x="1521" y="1604"/>
                </a:lnTo>
                <a:lnTo>
                  <a:pt x="1517" y="1607"/>
                </a:lnTo>
                <a:lnTo>
                  <a:pt x="1503" y="1625"/>
                </a:lnTo>
                <a:lnTo>
                  <a:pt x="1496" y="1649"/>
                </a:lnTo>
                <a:lnTo>
                  <a:pt x="1493" y="1667"/>
                </a:lnTo>
                <a:lnTo>
                  <a:pt x="1479" y="1684"/>
                </a:lnTo>
                <a:lnTo>
                  <a:pt x="1465" y="1702"/>
                </a:lnTo>
                <a:lnTo>
                  <a:pt x="1444" y="1709"/>
                </a:lnTo>
                <a:lnTo>
                  <a:pt x="1413" y="1726"/>
                </a:lnTo>
                <a:lnTo>
                  <a:pt x="1395" y="1733"/>
                </a:lnTo>
                <a:lnTo>
                  <a:pt x="1381" y="1736"/>
                </a:lnTo>
                <a:lnTo>
                  <a:pt x="1357" y="1747"/>
                </a:lnTo>
                <a:lnTo>
                  <a:pt x="1333" y="1761"/>
                </a:lnTo>
                <a:lnTo>
                  <a:pt x="1326" y="1768"/>
                </a:lnTo>
                <a:lnTo>
                  <a:pt x="1322" y="1775"/>
                </a:lnTo>
                <a:lnTo>
                  <a:pt x="1312" y="1792"/>
                </a:lnTo>
                <a:lnTo>
                  <a:pt x="1298" y="1813"/>
                </a:lnTo>
                <a:lnTo>
                  <a:pt x="1287" y="1824"/>
                </a:lnTo>
                <a:lnTo>
                  <a:pt x="1284" y="1831"/>
                </a:lnTo>
                <a:lnTo>
                  <a:pt x="1284" y="1838"/>
                </a:lnTo>
                <a:lnTo>
                  <a:pt x="1287" y="1848"/>
                </a:lnTo>
                <a:lnTo>
                  <a:pt x="1291" y="1851"/>
                </a:lnTo>
                <a:lnTo>
                  <a:pt x="1284" y="1865"/>
                </a:lnTo>
                <a:lnTo>
                  <a:pt x="1266" y="1883"/>
                </a:lnTo>
                <a:lnTo>
                  <a:pt x="1245" y="1900"/>
                </a:lnTo>
                <a:lnTo>
                  <a:pt x="1238" y="1911"/>
                </a:lnTo>
                <a:lnTo>
                  <a:pt x="1228" y="1921"/>
                </a:lnTo>
                <a:lnTo>
                  <a:pt x="1228" y="1932"/>
                </a:lnTo>
                <a:lnTo>
                  <a:pt x="1221" y="1939"/>
                </a:lnTo>
                <a:lnTo>
                  <a:pt x="1172" y="1994"/>
                </a:lnTo>
                <a:lnTo>
                  <a:pt x="1151" y="2012"/>
                </a:lnTo>
                <a:lnTo>
                  <a:pt x="1127" y="2029"/>
                </a:lnTo>
                <a:lnTo>
                  <a:pt x="1082" y="2057"/>
                </a:lnTo>
                <a:lnTo>
                  <a:pt x="1040" y="2082"/>
                </a:lnTo>
                <a:lnTo>
                  <a:pt x="1158" y="2082"/>
                </a:lnTo>
                <a:lnTo>
                  <a:pt x="1162" y="2082"/>
                </a:lnTo>
                <a:lnTo>
                  <a:pt x="1169" y="2075"/>
                </a:lnTo>
                <a:lnTo>
                  <a:pt x="1190" y="2050"/>
                </a:lnTo>
                <a:lnTo>
                  <a:pt x="1204" y="2043"/>
                </a:lnTo>
                <a:lnTo>
                  <a:pt x="1228" y="2033"/>
                </a:lnTo>
                <a:lnTo>
                  <a:pt x="1256" y="2012"/>
                </a:lnTo>
                <a:lnTo>
                  <a:pt x="1273" y="1987"/>
                </a:lnTo>
                <a:lnTo>
                  <a:pt x="1305" y="1970"/>
                </a:lnTo>
                <a:lnTo>
                  <a:pt x="1319" y="1963"/>
                </a:lnTo>
                <a:lnTo>
                  <a:pt x="1329" y="1953"/>
                </a:lnTo>
                <a:lnTo>
                  <a:pt x="1333" y="1949"/>
                </a:lnTo>
                <a:lnTo>
                  <a:pt x="1340" y="1949"/>
                </a:lnTo>
                <a:lnTo>
                  <a:pt x="1336" y="1956"/>
                </a:lnTo>
                <a:lnTo>
                  <a:pt x="1333" y="1963"/>
                </a:lnTo>
                <a:lnTo>
                  <a:pt x="1336" y="1963"/>
                </a:lnTo>
                <a:lnTo>
                  <a:pt x="1343" y="1963"/>
                </a:lnTo>
                <a:lnTo>
                  <a:pt x="1354" y="1960"/>
                </a:lnTo>
                <a:lnTo>
                  <a:pt x="1360" y="1960"/>
                </a:lnTo>
                <a:lnTo>
                  <a:pt x="1371" y="1960"/>
                </a:lnTo>
                <a:lnTo>
                  <a:pt x="1381" y="1977"/>
                </a:lnTo>
                <a:lnTo>
                  <a:pt x="1388" y="1980"/>
                </a:lnTo>
                <a:lnTo>
                  <a:pt x="1395" y="1984"/>
                </a:lnTo>
                <a:lnTo>
                  <a:pt x="1395" y="1987"/>
                </a:lnTo>
                <a:lnTo>
                  <a:pt x="1402" y="1994"/>
                </a:lnTo>
                <a:lnTo>
                  <a:pt x="1406" y="2005"/>
                </a:lnTo>
                <a:lnTo>
                  <a:pt x="1406" y="2012"/>
                </a:lnTo>
                <a:lnTo>
                  <a:pt x="1406" y="2015"/>
                </a:lnTo>
                <a:lnTo>
                  <a:pt x="1409" y="2015"/>
                </a:lnTo>
                <a:lnTo>
                  <a:pt x="1420" y="2008"/>
                </a:lnTo>
                <a:lnTo>
                  <a:pt x="1430" y="2008"/>
                </a:lnTo>
                <a:lnTo>
                  <a:pt x="1437" y="2012"/>
                </a:lnTo>
                <a:lnTo>
                  <a:pt x="1448" y="2019"/>
                </a:lnTo>
                <a:lnTo>
                  <a:pt x="1458" y="2019"/>
                </a:lnTo>
                <a:lnTo>
                  <a:pt x="1469" y="2022"/>
                </a:lnTo>
                <a:lnTo>
                  <a:pt x="1472" y="2026"/>
                </a:lnTo>
                <a:lnTo>
                  <a:pt x="1476" y="2033"/>
                </a:lnTo>
                <a:lnTo>
                  <a:pt x="1479" y="2040"/>
                </a:lnTo>
                <a:lnTo>
                  <a:pt x="1493" y="2033"/>
                </a:lnTo>
                <a:lnTo>
                  <a:pt x="1510" y="2022"/>
                </a:lnTo>
                <a:lnTo>
                  <a:pt x="1517" y="2022"/>
                </a:lnTo>
                <a:lnTo>
                  <a:pt x="1528" y="2022"/>
                </a:lnTo>
                <a:lnTo>
                  <a:pt x="1542" y="2022"/>
                </a:lnTo>
                <a:lnTo>
                  <a:pt x="1549" y="2019"/>
                </a:lnTo>
                <a:lnTo>
                  <a:pt x="1545" y="2008"/>
                </a:lnTo>
                <a:lnTo>
                  <a:pt x="1552" y="1994"/>
                </a:lnTo>
                <a:lnTo>
                  <a:pt x="1556" y="1980"/>
                </a:lnTo>
                <a:lnTo>
                  <a:pt x="1559" y="1977"/>
                </a:lnTo>
                <a:lnTo>
                  <a:pt x="1566" y="1970"/>
                </a:lnTo>
                <a:lnTo>
                  <a:pt x="1570" y="1966"/>
                </a:lnTo>
                <a:lnTo>
                  <a:pt x="1563" y="1960"/>
                </a:lnTo>
                <a:lnTo>
                  <a:pt x="1563" y="1942"/>
                </a:lnTo>
                <a:lnTo>
                  <a:pt x="1563" y="1935"/>
                </a:lnTo>
                <a:lnTo>
                  <a:pt x="1570" y="1925"/>
                </a:lnTo>
                <a:lnTo>
                  <a:pt x="1570" y="1921"/>
                </a:lnTo>
                <a:lnTo>
                  <a:pt x="1563" y="1914"/>
                </a:lnTo>
                <a:lnTo>
                  <a:pt x="1559" y="1897"/>
                </a:lnTo>
                <a:lnTo>
                  <a:pt x="1559" y="1872"/>
                </a:lnTo>
                <a:lnTo>
                  <a:pt x="1556" y="1848"/>
                </a:lnTo>
                <a:lnTo>
                  <a:pt x="1559" y="1838"/>
                </a:lnTo>
                <a:lnTo>
                  <a:pt x="1566" y="1827"/>
                </a:lnTo>
                <a:lnTo>
                  <a:pt x="1573" y="1813"/>
                </a:lnTo>
                <a:lnTo>
                  <a:pt x="1573" y="1792"/>
                </a:lnTo>
                <a:lnTo>
                  <a:pt x="1587" y="1768"/>
                </a:lnTo>
                <a:lnTo>
                  <a:pt x="1601" y="1743"/>
                </a:lnTo>
                <a:lnTo>
                  <a:pt x="1629" y="1677"/>
                </a:lnTo>
                <a:lnTo>
                  <a:pt x="1639" y="1656"/>
                </a:lnTo>
                <a:lnTo>
                  <a:pt x="1650" y="1639"/>
                </a:lnTo>
                <a:lnTo>
                  <a:pt x="1664" y="1618"/>
                </a:lnTo>
                <a:lnTo>
                  <a:pt x="1671" y="1594"/>
                </a:lnTo>
                <a:lnTo>
                  <a:pt x="1678" y="1583"/>
                </a:lnTo>
                <a:lnTo>
                  <a:pt x="1688" y="1569"/>
                </a:lnTo>
                <a:lnTo>
                  <a:pt x="1702" y="1552"/>
                </a:lnTo>
                <a:lnTo>
                  <a:pt x="1730" y="1510"/>
                </a:lnTo>
                <a:lnTo>
                  <a:pt x="1741" y="1496"/>
                </a:lnTo>
                <a:lnTo>
                  <a:pt x="1755" y="1478"/>
                </a:lnTo>
                <a:lnTo>
                  <a:pt x="1782" y="1430"/>
                </a:lnTo>
                <a:lnTo>
                  <a:pt x="1814" y="1391"/>
                </a:lnTo>
                <a:lnTo>
                  <a:pt x="1835" y="1377"/>
                </a:lnTo>
                <a:lnTo>
                  <a:pt x="1842" y="1363"/>
                </a:lnTo>
                <a:lnTo>
                  <a:pt x="1845" y="1353"/>
                </a:lnTo>
                <a:lnTo>
                  <a:pt x="1842" y="1356"/>
                </a:lnTo>
                <a:lnTo>
                  <a:pt x="1838" y="1363"/>
                </a:lnTo>
                <a:lnTo>
                  <a:pt x="1835" y="1370"/>
                </a:lnTo>
                <a:lnTo>
                  <a:pt x="1824" y="1374"/>
                </a:lnTo>
                <a:lnTo>
                  <a:pt x="1810" y="1377"/>
                </a:lnTo>
                <a:lnTo>
                  <a:pt x="1803" y="1381"/>
                </a:lnTo>
                <a:lnTo>
                  <a:pt x="1800" y="1384"/>
                </a:lnTo>
                <a:lnTo>
                  <a:pt x="1786" y="1398"/>
                </a:lnTo>
                <a:lnTo>
                  <a:pt x="1782" y="1398"/>
                </a:lnTo>
                <a:lnTo>
                  <a:pt x="1786" y="1395"/>
                </a:lnTo>
                <a:lnTo>
                  <a:pt x="1793" y="1388"/>
                </a:lnTo>
                <a:lnTo>
                  <a:pt x="1807" y="1370"/>
                </a:lnTo>
                <a:lnTo>
                  <a:pt x="1821" y="1356"/>
                </a:lnTo>
                <a:lnTo>
                  <a:pt x="1845" y="1332"/>
                </a:lnTo>
                <a:lnTo>
                  <a:pt x="1824" y="1349"/>
                </a:lnTo>
                <a:lnTo>
                  <a:pt x="1807" y="1363"/>
                </a:lnTo>
                <a:lnTo>
                  <a:pt x="1779" y="1391"/>
                </a:lnTo>
                <a:lnTo>
                  <a:pt x="1761" y="1409"/>
                </a:lnTo>
                <a:lnTo>
                  <a:pt x="1758" y="1412"/>
                </a:lnTo>
                <a:lnTo>
                  <a:pt x="1758" y="1409"/>
                </a:lnTo>
                <a:lnTo>
                  <a:pt x="1758" y="1398"/>
                </a:lnTo>
                <a:lnTo>
                  <a:pt x="1765" y="1391"/>
                </a:lnTo>
                <a:lnTo>
                  <a:pt x="1772" y="1384"/>
                </a:lnTo>
                <a:lnTo>
                  <a:pt x="1782" y="1374"/>
                </a:lnTo>
                <a:lnTo>
                  <a:pt x="1786" y="1363"/>
                </a:lnTo>
                <a:lnTo>
                  <a:pt x="1789" y="1353"/>
                </a:lnTo>
                <a:lnTo>
                  <a:pt x="1800" y="1339"/>
                </a:lnTo>
                <a:lnTo>
                  <a:pt x="1817" y="1318"/>
                </a:lnTo>
                <a:lnTo>
                  <a:pt x="1877" y="1266"/>
                </a:lnTo>
                <a:lnTo>
                  <a:pt x="1897" y="1252"/>
                </a:lnTo>
                <a:lnTo>
                  <a:pt x="1943" y="1221"/>
                </a:lnTo>
                <a:lnTo>
                  <a:pt x="1960" y="1210"/>
                </a:lnTo>
                <a:lnTo>
                  <a:pt x="1974" y="1200"/>
                </a:lnTo>
                <a:lnTo>
                  <a:pt x="1992" y="1189"/>
                </a:lnTo>
                <a:lnTo>
                  <a:pt x="2013" y="1179"/>
                </a:lnTo>
                <a:lnTo>
                  <a:pt x="2016" y="1179"/>
                </a:lnTo>
                <a:lnTo>
                  <a:pt x="2020" y="1179"/>
                </a:lnTo>
                <a:lnTo>
                  <a:pt x="2030" y="1175"/>
                </a:lnTo>
                <a:lnTo>
                  <a:pt x="2040" y="1168"/>
                </a:lnTo>
                <a:lnTo>
                  <a:pt x="2054" y="1158"/>
                </a:lnTo>
                <a:lnTo>
                  <a:pt x="2068" y="1151"/>
                </a:lnTo>
                <a:lnTo>
                  <a:pt x="2117" y="1123"/>
                </a:lnTo>
                <a:lnTo>
                  <a:pt x="2121" y="1119"/>
                </a:lnTo>
                <a:lnTo>
                  <a:pt x="2124" y="1123"/>
                </a:lnTo>
                <a:lnTo>
                  <a:pt x="2142" y="1116"/>
                </a:lnTo>
                <a:lnTo>
                  <a:pt x="2159" y="1102"/>
                </a:lnTo>
                <a:lnTo>
                  <a:pt x="2180" y="1092"/>
                </a:lnTo>
                <a:lnTo>
                  <a:pt x="2201" y="1081"/>
                </a:lnTo>
                <a:lnTo>
                  <a:pt x="2215" y="1071"/>
                </a:lnTo>
                <a:lnTo>
                  <a:pt x="2257" y="1036"/>
                </a:lnTo>
                <a:lnTo>
                  <a:pt x="2312" y="1001"/>
                </a:lnTo>
                <a:lnTo>
                  <a:pt x="2319" y="1001"/>
                </a:lnTo>
                <a:lnTo>
                  <a:pt x="2319" y="1008"/>
                </a:lnTo>
                <a:lnTo>
                  <a:pt x="2319" y="1011"/>
                </a:lnTo>
                <a:lnTo>
                  <a:pt x="2312" y="1015"/>
                </a:lnTo>
                <a:lnTo>
                  <a:pt x="2302" y="1022"/>
                </a:lnTo>
                <a:lnTo>
                  <a:pt x="2288" y="1032"/>
                </a:lnTo>
                <a:lnTo>
                  <a:pt x="2264" y="1050"/>
                </a:lnTo>
                <a:lnTo>
                  <a:pt x="2243" y="1064"/>
                </a:lnTo>
                <a:lnTo>
                  <a:pt x="2218" y="1078"/>
                </a:lnTo>
                <a:lnTo>
                  <a:pt x="2190" y="1095"/>
                </a:lnTo>
                <a:lnTo>
                  <a:pt x="2156" y="1116"/>
                </a:lnTo>
                <a:lnTo>
                  <a:pt x="2135" y="1130"/>
                </a:lnTo>
                <a:lnTo>
                  <a:pt x="2128" y="1137"/>
                </a:lnTo>
                <a:lnTo>
                  <a:pt x="2117" y="1140"/>
                </a:lnTo>
                <a:lnTo>
                  <a:pt x="2114" y="1144"/>
                </a:lnTo>
                <a:lnTo>
                  <a:pt x="2114" y="1147"/>
                </a:lnTo>
                <a:lnTo>
                  <a:pt x="2114" y="1154"/>
                </a:lnTo>
                <a:lnTo>
                  <a:pt x="2100" y="1161"/>
                </a:lnTo>
                <a:lnTo>
                  <a:pt x="2089" y="1165"/>
                </a:lnTo>
                <a:lnTo>
                  <a:pt x="2082" y="1172"/>
                </a:lnTo>
                <a:lnTo>
                  <a:pt x="2072" y="1175"/>
                </a:lnTo>
                <a:lnTo>
                  <a:pt x="2065" y="1179"/>
                </a:lnTo>
                <a:lnTo>
                  <a:pt x="2058" y="1186"/>
                </a:lnTo>
                <a:lnTo>
                  <a:pt x="2051" y="1189"/>
                </a:lnTo>
                <a:lnTo>
                  <a:pt x="2044" y="1193"/>
                </a:lnTo>
                <a:lnTo>
                  <a:pt x="2030" y="1203"/>
                </a:lnTo>
                <a:lnTo>
                  <a:pt x="2023" y="1207"/>
                </a:lnTo>
                <a:lnTo>
                  <a:pt x="2013" y="1214"/>
                </a:lnTo>
                <a:lnTo>
                  <a:pt x="2002" y="1221"/>
                </a:lnTo>
                <a:lnTo>
                  <a:pt x="1992" y="1227"/>
                </a:lnTo>
                <a:lnTo>
                  <a:pt x="1950" y="1252"/>
                </a:lnTo>
                <a:lnTo>
                  <a:pt x="1932" y="1262"/>
                </a:lnTo>
                <a:lnTo>
                  <a:pt x="1929" y="1269"/>
                </a:lnTo>
                <a:lnTo>
                  <a:pt x="1922" y="1276"/>
                </a:lnTo>
                <a:lnTo>
                  <a:pt x="1915" y="1287"/>
                </a:lnTo>
                <a:lnTo>
                  <a:pt x="1894" y="1297"/>
                </a:lnTo>
                <a:lnTo>
                  <a:pt x="1870" y="1315"/>
                </a:lnTo>
                <a:lnTo>
                  <a:pt x="1856" y="1329"/>
                </a:lnTo>
                <a:lnTo>
                  <a:pt x="1866" y="1318"/>
                </a:lnTo>
                <a:lnTo>
                  <a:pt x="1884" y="1308"/>
                </a:lnTo>
                <a:lnTo>
                  <a:pt x="1911" y="1290"/>
                </a:lnTo>
                <a:lnTo>
                  <a:pt x="1936" y="1273"/>
                </a:lnTo>
                <a:lnTo>
                  <a:pt x="1943" y="1269"/>
                </a:lnTo>
                <a:lnTo>
                  <a:pt x="1950" y="1269"/>
                </a:lnTo>
                <a:lnTo>
                  <a:pt x="1981" y="1248"/>
                </a:lnTo>
                <a:lnTo>
                  <a:pt x="1992" y="1248"/>
                </a:lnTo>
                <a:lnTo>
                  <a:pt x="1999" y="1245"/>
                </a:lnTo>
                <a:lnTo>
                  <a:pt x="2002" y="1241"/>
                </a:lnTo>
                <a:lnTo>
                  <a:pt x="2027" y="1227"/>
                </a:lnTo>
                <a:lnTo>
                  <a:pt x="2033" y="1224"/>
                </a:lnTo>
                <a:lnTo>
                  <a:pt x="2044" y="1217"/>
                </a:lnTo>
                <a:lnTo>
                  <a:pt x="2058" y="1207"/>
                </a:lnTo>
                <a:lnTo>
                  <a:pt x="2068" y="1196"/>
                </a:lnTo>
                <a:lnTo>
                  <a:pt x="2082" y="1189"/>
                </a:lnTo>
                <a:lnTo>
                  <a:pt x="2093" y="1179"/>
                </a:lnTo>
                <a:lnTo>
                  <a:pt x="2107" y="1172"/>
                </a:lnTo>
                <a:lnTo>
                  <a:pt x="2121" y="1165"/>
                </a:lnTo>
                <a:lnTo>
                  <a:pt x="2131" y="1158"/>
                </a:lnTo>
                <a:lnTo>
                  <a:pt x="2135" y="1158"/>
                </a:lnTo>
                <a:lnTo>
                  <a:pt x="2135" y="1161"/>
                </a:lnTo>
                <a:lnTo>
                  <a:pt x="2124" y="1168"/>
                </a:lnTo>
                <a:lnTo>
                  <a:pt x="2100" y="1186"/>
                </a:lnTo>
                <a:lnTo>
                  <a:pt x="2093" y="1193"/>
                </a:lnTo>
                <a:lnTo>
                  <a:pt x="2082" y="1196"/>
                </a:lnTo>
                <a:lnTo>
                  <a:pt x="2075" y="1200"/>
                </a:lnTo>
                <a:lnTo>
                  <a:pt x="2075" y="1203"/>
                </a:lnTo>
                <a:lnTo>
                  <a:pt x="2054" y="1221"/>
                </a:lnTo>
                <a:lnTo>
                  <a:pt x="2044" y="1227"/>
                </a:lnTo>
                <a:lnTo>
                  <a:pt x="2030" y="1234"/>
                </a:lnTo>
                <a:lnTo>
                  <a:pt x="2016" y="1241"/>
                </a:lnTo>
                <a:lnTo>
                  <a:pt x="2006" y="1248"/>
                </a:lnTo>
                <a:lnTo>
                  <a:pt x="1988" y="1259"/>
                </a:lnTo>
                <a:lnTo>
                  <a:pt x="1974" y="1266"/>
                </a:lnTo>
                <a:lnTo>
                  <a:pt x="1957" y="1276"/>
                </a:lnTo>
                <a:lnTo>
                  <a:pt x="1950" y="1280"/>
                </a:lnTo>
                <a:lnTo>
                  <a:pt x="1950" y="1287"/>
                </a:lnTo>
                <a:lnTo>
                  <a:pt x="1957" y="1287"/>
                </a:lnTo>
                <a:lnTo>
                  <a:pt x="1964" y="1276"/>
                </a:lnTo>
                <a:lnTo>
                  <a:pt x="1974" y="1273"/>
                </a:lnTo>
                <a:lnTo>
                  <a:pt x="1988" y="1266"/>
                </a:lnTo>
                <a:lnTo>
                  <a:pt x="2009" y="1252"/>
                </a:lnTo>
                <a:lnTo>
                  <a:pt x="2033" y="1238"/>
                </a:lnTo>
                <a:lnTo>
                  <a:pt x="2089" y="1207"/>
                </a:lnTo>
                <a:lnTo>
                  <a:pt x="2190" y="1140"/>
                </a:lnTo>
                <a:lnTo>
                  <a:pt x="2243" y="1112"/>
                </a:lnTo>
                <a:lnTo>
                  <a:pt x="2267" y="1099"/>
                </a:lnTo>
                <a:lnTo>
                  <a:pt x="2281" y="1085"/>
                </a:lnTo>
                <a:lnTo>
                  <a:pt x="2295" y="1074"/>
                </a:lnTo>
                <a:lnTo>
                  <a:pt x="2326" y="1053"/>
                </a:lnTo>
                <a:lnTo>
                  <a:pt x="2368" y="1018"/>
                </a:lnTo>
                <a:lnTo>
                  <a:pt x="2452" y="966"/>
                </a:lnTo>
                <a:lnTo>
                  <a:pt x="2525" y="928"/>
                </a:lnTo>
                <a:lnTo>
                  <a:pt x="2546" y="914"/>
                </a:lnTo>
                <a:lnTo>
                  <a:pt x="2571" y="900"/>
                </a:lnTo>
                <a:lnTo>
                  <a:pt x="2602" y="875"/>
                </a:lnTo>
                <a:lnTo>
                  <a:pt x="2633" y="858"/>
                </a:lnTo>
                <a:lnTo>
                  <a:pt x="2679" y="837"/>
                </a:lnTo>
                <a:lnTo>
                  <a:pt x="2696" y="827"/>
                </a:lnTo>
                <a:lnTo>
                  <a:pt x="2710" y="816"/>
                </a:lnTo>
                <a:lnTo>
                  <a:pt x="2717" y="816"/>
                </a:lnTo>
                <a:lnTo>
                  <a:pt x="2727" y="820"/>
                </a:lnTo>
                <a:lnTo>
                  <a:pt x="2748" y="830"/>
                </a:lnTo>
                <a:lnTo>
                  <a:pt x="2752" y="830"/>
                </a:lnTo>
                <a:lnTo>
                  <a:pt x="2755" y="827"/>
                </a:lnTo>
                <a:lnTo>
                  <a:pt x="2759" y="820"/>
                </a:lnTo>
                <a:lnTo>
                  <a:pt x="2766" y="813"/>
                </a:lnTo>
                <a:lnTo>
                  <a:pt x="2776" y="809"/>
                </a:lnTo>
                <a:lnTo>
                  <a:pt x="2783" y="802"/>
                </a:lnTo>
                <a:lnTo>
                  <a:pt x="2783" y="788"/>
                </a:lnTo>
                <a:lnTo>
                  <a:pt x="2783" y="774"/>
                </a:lnTo>
                <a:lnTo>
                  <a:pt x="2790" y="757"/>
                </a:lnTo>
                <a:lnTo>
                  <a:pt x="2801" y="729"/>
                </a:lnTo>
                <a:lnTo>
                  <a:pt x="2818" y="687"/>
                </a:lnTo>
                <a:lnTo>
                  <a:pt x="2836" y="666"/>
                </a:lnTo>
                <a:lnTo>
                  <a:pt x="2846" y="656"/>
                </a:lnTo>
                <a:lnTo>
                  <a:pt x="2846" y="377"/>
                </a:lnTo>
                <a:lnTo>
                  <a:pt x="2846" y="356"/>
                </a:lnTo>
                <a:lnTo>
                  <a:pt x="2843" y="356"/>
                </a:lnTo>
                <a:lnTo>
                  <a:pt x="2839" y="356"/>
                </a:lnTo>
                <a:lnTo>
                  <a:pt x="2539" y="335"/>
                </a:lnTo>
                <a:lnTo>
                  <a:pt x="2546" y="339"/>
                </a:lnTo>
                <a:lnTo>
                  <a:pt x="2557" y="339"/>
                </a:lnTo>
                <a:lnTo>
                  <a:pt x="2577" y="332"/>
                </a:lnTo>
                <a:lnTo>
                  <a:pt x="2598" y="328"/>
                </a:lnTo>
                <a:lnTo>
                  <a:pt x="2616" y="325"/>
                </a:lnTo>
                <a:lnTo>
                  <a:pt x="2619" y="325"/>
                </a:lnTo>
                <a:lnTo>
                  <a:pt x="2619" y="321"/>
                </a:lnTo>
                <a:lnTo>
                  <a:pt x="2612" y="318"/>
                </a:lnTo>
                <a:lnTo>
                  <a:pt x="2616" y="314"/>
                </a:lnTo>
                <a:lnTo>
                  <a:pt x="2633" y="311"/>
                </a:lnTo>
                <a:lnTo>
                  <a:pt x="2651" y="314"/>
                </a:lnTo>
                <a:lnTo>
                  <a:pt x="2665" y="311"/>
                </a:lnTo>
                <a:lnTo>
                  <a:pt x="2633" y="307"/>
                </a:lnTo>
                <a:lnTo>
                  <a:pt x="2623" y="304"/>
                </a:lnTo>
                <a:lnTo>
                  <a:pt x="2609" y="300"/>
                </a:lnTo>
                <a:lnTo>
                  <a:pt x="2605" y="297"/>
                </a:lnTo>
                <a:lnTo>
                  <a:pt x="2602" y="293"/>
                </a:lnTo>
                <a:lnTo>
                  <a:pt x="2574" y="293"/>
                </a:lnTo>
                <a:lnTo>
                  <a:pt x="2539" y="293"/>
                </a:lnTo>
                <a:lnTo>
                  <a:pt x="2522" y="293"/>
                </a:lnTo>
                <a:lnTo>
                  <a:pt x="2511" y="293"/>
                </a:lnTo>
                <a:lnTo>
                  <a:pt x="2504" y="293"/>
                </a:lnTo>
                <a:lnTo>
                  <a:pt x="2501" y="293"/>
                </a:lnTo>
                <a:lnTo>
                  <a:pt x="2504" y="297"/>
                </a:lnTo>
                <a:lnTo>
                  <a:pt x="2501" y="297"/>
                </a:lnTo>
                <a:lnTo>
                  <a:pt x="2490" y="300"/>
                </a:lnTo>
                <a:lnTo>
                  <a:pt x="2483" y="300"/>
                </a:lnTo>
                <a:lnTo>
                  <a:pt x="2515" y="325"/>
                </a:lnTo>
                <a:lnTo>
                  <a:pt x="2529" y="332"/>
                </a:lnTo>
                <a:lnTo>
                  <a:pt x="2539" y="335"/>
                </a:lnTo>
                <a:lnTo>
                  <a:pt x="2839" y="356"/>
                </a:lnTo>
                <a:lnTo>
                  <a:pt x="2169" y="262"/>
                </a:lnTo>
                <a:lnTo>
                  <a:pt x="2187" y="262"/>
                </a:lnTo>
                <a:lnTo>
                  <a:pt x="2201" y="262"/>
                </a:lnTo>
                <a:lnTo>
                  <a:pt x="2208" y="258"/>
                </a:lnTo>
                <a:lnTo>
                  <a:pt x="2197" y="255"/>
                </a:lnTo>
                <a:lnTo>
                  <a:pt x="2183" y="255"/>
                </a:lnTo>
                <a:lnTo>
                  <a:pt x="2156" y="258"/>
                </a:lnTo>
                <a:lnTo>
                  <a:pt x="2128" y="258"/>
                </a:lnTo>
                <a:lnTo>
                  <a:pt x="2089" y="258"/>
                </a:lnTo>
                <a:lnTo>
                  <a:pt x="2058" y="258"/>
                </a:lnTo>
                <a:lnTo>
                  <a:pt x="2128" y="262"/>
                </a:lnTo>
                <a:lnTo>
                  <a:pt x="2169" y="262"/>
                </a:lnTo>
                <a:lnTo>
                  <a:pt x="2839" y="356"/>
                </a:lnTo>
                <a:lnTo>
                  <a:pt x="2225" y="262"/>
                </a:lnTo>
                <a:lnTo>
                  <a:pt x="2236" y="262"/>
                </a:lnTo>
                <a:lnTo>
                  <a:pt x="2222" y="255"/>
                </a:lnTo>
                <a:lnTo>
                  <a:pt x="2218" y="255"/>
                </a:lnTo>
                <a:lnTo>
                  <a:pt x="2222" y="262"/>
                </a:lnTo>
                <a:lnTo>
                  <a:pt x="2225" y="262"/>
                </a:lnTo>
                <a:lnTo>
                  <a:pt x="2839" y="356"/>
                </a:lnTo>
                <a:lnTo>
                  <a:pt x="1273" y="244"/>
                </a:lnTo>
                <a:lnTo>
                  <a:pt x="1280" y="255"/>
                </a:lnTo>
                <a:lnTo>
                  <a:pt x="1287" y="258"/>
                </a:lnTo>
                <a:lnTo>
                  <a:pt x="1308" y="258"/>
                </a:lnTo>
                <a:lnTo>
                  <a:pt x="1319" y="258"/>
                </a:lnTo>
                <a:lnTo>
                  <a:pt x="1326" y="262"/>
                </a:lnTo>
                <a:lnTo>
                  <a:pt x="1347" y="276"/>
                </a:lnTo>
                <a:lnTo>
                  <a:pt x="1360" y="276"/>
                </a:lnTo>
                <a:lnTo>
                  <a:pt x="1385" y="269"/>
                </a:lnTo>
                <a:lnTo>
                  <a:pt x="1402" y="269"/>
                </a:lnTo>
                <a:lnTo>
                  <a:pt x="1416" y="272"/>
                </a:lnTo>
                <a:lnTo>
                  <a:pt x="1434" y="276"/>
                </a:lnTo>
                <a:lnTo>
                  <a:pt x="1451" y="276"/>
                </a:lnTo>
                <a:lnTo>
                  <a:pt x="1486" y="276"/>
                </a:lnTo>
                <a:lnTo>
                  <a:pt x="1545" y="272"/>
                </a:lnTo>
                <a:lnTo>
                  <a:pt x="1622" y="265"/>
                </a:lnTo>
                <a:lnTo>
                  <a:pt x="1657" y="262"/>
                </a:lnTo>
                <a:lnTo>
                  <a:pt x="1685" y="258"/>
                </a:lnTo>
                <a:lnTo>
                  <a:pt x="1734" y="262"/>
                </a:lnTo>
                <a:lnTo>
                  <a:pt x="1786" y="262"/>
                </a:lnTo>
                <a:lnTo>
                  <a:pt x="1835" y="262"/>
                </a:lnTo>
                <a:lnTo>
                  <a:pt x="1849" y="265"/>
                </a:lnTo>
                <a:lnTo>
                  <a:pt x="1852" y="265"/>
                </a:lnTo>
                <a:lnTo>
                  <a:pt x="1849" y="262"/>
                </a:lnTo>
                <a:lnTo>
                  <a:pt x="1838" y="258"/>
                </a:lnTo>
                <a:lnTo>
                  <a:pt x="1842" y="258"/>
                </a:lnTo>
                <a:lnTo>
                  <a:pt x="1877" y="258"/>
                </a:lnTo>
                <a:lnTo>
                  <a:pt x="1856" y="255"/>
                </a:lnTo>
                <a:lnTo>
                  <a:pt x="1845" y="251"/>
                </a:lnTo>
                <a:lnTo>
                  <a:pt x="1828" y="251"/>
                </a:lnTo>
                <a:lnTo>
                  <a:pt x="1824" y="251"/>
                </a:lnTo>
                <a:lnTo>
                  <a:pt x="1828" y="248"/>
                </a:lnTo>
                <a:lnTo>
                  <a:pt x="1852" y="244"/>
                </a:lnTo>
                <a:lnTo>
                  <a:pt x="1821" y="241"/>
                </a:lnTo>
                <a:lnTo>
                  <a:pt x="1800" y="241"/>
                </a:lnTo>
                <a:lnTo>
                  <a:pt x="1775" y="241"/>
                </a:lnTo>
                <a:lnTo>
                  <a:pt x="1737" y="241"/>
                </a:lnTo>
                <a:lnTo>
                  <a:pt x="1709" y="241"/>
                </a:lnTo>
                <a:lnTo>
                  <a:pt x="1674" y="248"/>
                </a:lnTo>
                <a:lnTo>
                  <a:pt x="1653" y="255"/>
                </a:lnTo>
                <a:lnTo>
                  <a:pt x="1619" y="258"/>
                </a:lnTo>
                <a:lnTo>
                  <a:pt x="1580" y="258"/>
                </a:lnTo>
                <a:lnTo>
                  <a:pt x="1535" y="258"/>
                </a:lnTo>
                <a:lnTo>
                  <a:pt x="1514" y="262"/>
                </a:lnTo>
                <a:lnTo>
                  <a:pt x="1496" y="265"/>
                </a:lnTo>
                <a:lnTo>
                  <a:pt x="1472" y="262"/>
                </a:lnTo>
                <a:lnTo>
                  <a:pt x="1458" y="262"/>
                </a:lnTo>
                <a:lnTo>
                  <a:pt x="1444" y="258"/>
                </a:lnTo>
                <a:lnTo>
                  <a:pt x="1420" y="251"/>
                </a:lnTo>
                <a:lnTo>
                  <a:pt x="1406" y="248"/>
                </a:lnTo>
                <a:lnTo>
                  <a:pt x="1378" y="251"/>
                </a:lnTo>
                <a:lnTo>
                  <a:pt x="1357" y="248"/>
                </a:lnTo>
                <a:lnTo>
                  <a:pt x="1340" y="244"/>
                </a:lnTo>
                <a:lnTo>
                  <a:pt x="1305" y="231"/>
                </a:lnTo>
                <a:lnTo>
                  <a:pt x="1294" y="227"/>
                </a:lnTo>
                <a:lnTo>
                  <a:pt x="1287" y="224"/>
                </a:lnTo>
                <a:lnTo>
                  <a:pt x="1277" y="217"/>
                </a:lnTo>
                <a:lnTo>
                  <a:pt x="1277" y="220"/>
                </a:lnTo>
                <a:lnTo>
                  <a:pt x="1280" y="227"/>
                </a:lnTo>
                <a:lnTo>
                  <a:pt x="1284" y="231"/>
                </a:lnTo>
                <a:lnTo>
                  <a:pt x="1287" y="231"/>
                </a:lnTo>
                <a:lnTo>
                  <a:pt x="1284" y="234"/>
                </a:lnTo>
                <a:lnTo>
                  <a:pt x="1280" y="238"/>
                </a:lnTo>
                <a:lnTo>
                  <a:pt x="1277" y="238"/>
                </a:lnTo>
                <a:lnTo>
                  <a:pt x="1270" y="231"/>
                </a:lnTo>
                <a:lnTo>
                  <a:pt x="1266" y="231"/>
                </a:lnTo>
                <a:lnTo>
                  <a:pt x="1263" y="231"/>
                </a:lnTo>
                <a:lnTo>
                  <a:pt x="1266" y="238"/>
                </a:lnTo>
                <a:lnTo>
                  <a:pt x="1273" y="244"/>
                </a:lnTo>
                <a:lnTo>
                  <a:pt x="2839" y="356"/>
                </a:lnTo>
                <a:lnTo>
                  <a:pt x="883" y="98"/>
                </a:lnTo>
                <a:lnTo>
                  <a:pt x="869" y="91"/>
                </a:lnTo>
                <a:lnTo>
                  <a:pt x="855" y="84"/>
                </a:lnTo>
                <a:lnTo>
                  <a:pt x="830" y="81"/>
                </a:lnTo>
                <a:lnTo>
                  <a:pt x="816" y="77"/>
                </a:lnTo>
                <a:lnTo>
                  <a:pt x="810" y="74"/>
                </a:lnTo>
                <a:lnTo>
                  <a:pt x="806" y="70"/>
                </a:lnTo>
                <a:lnTo>
                  <a:pt x="806" y="63"/>
                </a:lnTo>
                <a:lnTo>
                  <a:pt x="810" y="60"/>
                </a:lnTo>
                <a:lnTo>
                  <a:pt x="823" y="63"/>
                </a:lnTo>
                <a:lnTo>
                  <a:pt x="841" y="63"/>
                </a:lnTo>
                <a:lnTo>
                  <a:pt x="844" y="67"/>
                </a:lnTo>
                <a:lnTo>
                  <a:pt x="848" y="67"/>
                </a:lnTo>
                <a:lnTo>
                  <a:pt x="841" y="63"/>
                </a:lnTo>
                <a:lnTo>
                  <a:pt x="830" y="56"/>
                </a:lnTo>
                <a:lnTo>
                  <a:pt x="813" y="49"/>
                </a:lnTo>
                <a:lnTo>
                  <a:pt x="799" y="46"/>
                </a:lnTo>
                <a:lnTo>
                  <a:pt x="778" y="39"/>
                </a:lnTo>
                <a:lnTo>
                  <a:pt x="761" y="35"/>
                </a:lnTo>
                <a:lnTo>
                  <a:pt x="754" y="28"/>
                </a:lnTo>
                <a:lnTo>
                  <a:pt x="743" y="18"/>
                </a:lnTo>
                <a:lnTo>
                  <a:pt x="729" y="11"/>
                </a:lnTo>
                <a:lnTo>
                  <a:pt x="691" y="0"/>
                </a:lnTo>
                <a:lnTo>
                  <a:pt x="534" y="0"/>
                </a:lnTo>
                <a:lnTo>
                  <a:pt x="555" y="7"/>
                </a:lnTo>
                <a:lnTo>
                  <a:pt x="572" y="14"/>
                </a:lnTo>
                <a:lnTo>
                  <a:pt x="583" y="14"/>
                </a:lnTo>
                <a:lnTo>
                  <a:pt x="600" y="18"/>
                </a:lnTo>
                <a:lnTo>
                  <a:pt x="625" y="25"/>
                </a:lnTo>
                <a:lnTo>
                  <a:pt x="646" y="35"/>
                </a:lnTo>
                <a:lnTo>
                  <a:pt x="674" y="53"/>
                </a:lnTo>
                <a:lnTo>
                  <a:pt x="684" y="60"/>
                </a:lnTo>
                <a:lnTo>
                  <a:pt x="691" y="63"/>
                </a:lnTo>
                <a:lnTo>
                  <a:pt x="736" y="74"/>
                </a:lnTo>
                <a:lnTo>
                  <a:pt x="775" y="84"/>
                </a:lnTo>
                <a:lnTo>
                  <a:pt x="789" y="95"/>
                </a:lnTo>
                <a:lnTo>
                  <a:pt x="803" y="105"/>
                </a:lnTo>
                <a:lnTo>
                  <a:pt x="813" y="109"/>
                </a:lnTo>
                <a:lnTo>
                  <a:pt x="796" y="91"/>
                </a:lnTo>
                <a:lnTo>
                  <a:pt x="806" y="91"/>
                </a:lnTo>
                <a:lnTo>
                  <a:pt x="813" y="98"/>
                </a:lnTo>
                <a:lnTo>
                  <a:pt x="823" y="105"/>
                </a:lnTo>
                <a:lnTo>
                  <a:pt x="834" y="105"/>
                </a:lnTo>
                <a:lnTo>
                  <a:pt x="823" y="102"/>
                </a:lnTo>
                <a:lnTo>
                  <a:pt x="816" y="91"/>
                </a:lnTo>
                <a:lnTo>
                  <a:pt x="823" y="88"/>
                </a:lnTo>
                <a:lnTo>
                  <a:pt x="841" y="88"/>
                </a:lnTo>
                <a:lnTo>
                  <a:pt x="844" y="88"/>
                </a:lnTo>
                <a:lnTo>
                  <a:pt x="869" y="95"/>
                </a:lnTo>
                <a:lnTo>
                  <a:pt x="883" y="102"/>
                </a:lnTo>
                <a:lnTo>
                  <a:pt x="890" y="109"/>
                </a:lnTo>
                <a:lnTo>
                  <a:pt x="897" y="112"/>
                </a:lnTo>
                <a:lnTo>
                  <a:pt x="914" y="116"/>
                </a:lnTo>
                <a:lnTo>
                  <a:pt x="956" y="122"/>
                </a:lnTo>
                <a:lnTo>
                  <a:pt x="918" y="112"/>
                </a:lnTo>
                <a:lnTo>
                  <a:pt x="897" y="105"/>
                </a:lnTo>
                <a:lnTo>
                  <a:pt x="883" y="98"/>
                </a:lnTo>
                <a:lnTo>
                  <a:pt x="2839" y="356"/>
                </a:lnTo>
                <a:lnTo>
                  <a:pt x="1329" y="795"/>
                </a:lnTo>
                <a:lnTo>
                  <a:pt x="1319" y="799"/>
                </a:lnTo>
                <a:lnTo>
                  <a:pt x="1308" y="802"/>
                </a:lnTo>
                <a:lnTo>
                  <a:pt x="1301" y="820"/>
                </a:lnTo>
                <a:lnTo>
                  <a:pt x="1301" y="830"/>
                </a:lnTo>
                <a:lnTo>
                  <a:pt x="1305" y="834"/>
                </a:lnTo>
                <a:lnTo>
                  <a:pt x="1308" y="837"/>
                </a:lnTo>
                <a:lnTo>
                  <a:pt x="1315" y="837"/>
                </a:lnTo>
                <a:lnTo>
                  <a:pt x="1319" y="841"/>
                </a:lnTo>
                <a:lnTo>
                  <a:pt x="1322" y="841"/>
                </a:lnTo>
                <a:lnTo>
                  <a:pt x="1333" y="834"/>
                </a:lnTo>
                <a:lnTo>
                  <a:pt x="1340" y="827"/>
                </a:lnTo>
                <a:lnTo>
                  <a:pt x="1343" y="820"/>
                </a:lnTo>
                <a:lnTo>
                  <a:pt x="1343" y="813"/>
                </a:lnTo>
                <a:lnTo>
                  <a:pt x="1343" y="799"/>
                </a:lnTo>
                <a:lnTo>
                  <a:pt x="1340" y="792"/>
                </a:lnTo>
                <a:lnTo>
                  <a:pt x="1333" y="792"/>
                </a:lnTo>
                <a:lnTo>
                  <a:pt x="1329" y="795"/>
                </a:lnTo>
                <a:lnTo>
                  <a:pt x="2839" y="356"/>
                </a:lnTo>
                <a:lnTo>
                  <a:pt x="1214" y="956"/>
                </a:lnTo>
                <a:lnTo>
                  <a:pt x="1231" y="949"/>
                </a:lnTo>
                <a:lnTo>
                  <a:pt x="1231" y="938"/>
                </a:lnTo>
                <a:lnTo>
                  <a:pt x="1238" y="928"/>
                </a:lnTo>
                <a:lnTo>
                  <a:pt x="1249" y="921"/>
                </a:lnTo>
                <a:lnTo>
                  <a:pt x="1252" y="914"/>
                </a:lnTo>
                <a:lnTo>
                  <a:pt x="1256" y="903"/>
                </a:lnTo>
                <a:lnTo>
                  <a:pt x="1252" y="896"/>
                </a:lnTo>
                <a:lnTo>
                  <a:pt x="1245" y="900"/>
                </a:lnTo>
                <a:lnTo>
                  <a:pt x="1231" y="907"/>
                </a:lnTo>
                <a:lnTo>
                  <a:pt x="1221" y="921"/>
                </a:lnTo>
                <a:lnTo>
                  <a:pt x="1218" y="931"/>
                </a:lnTo>
                <a:lnTo>
                  <a:pt x="1211" y="935"/>
                </a:lnTo>
                <a:lnTo>
                  <a:pt x="1207" y="945"/>
                </a:lnTo>
                <a:lnTo>
                  <a:pt x="1207" y="952"/>
                </a:lnTo>
                <a:lnTo>
                  <a:pt x="1211" y="956"/>
                </a:lnTo>
                <a:lnTo>
                  <a:pt x="1214" y="956"/>
                </a:lnTo>
                <a:lnTo>
                  <a:pt x="2839" y="356"/>
                </a:lnTo>
                <a:lnTo>
                  <a:pt x="1200" y="966"/>
                </a:lnTo>
                <a:lnTo>
                  <a:pt x="1204" y="959"/>
                </a:lnTo>
                <a:lnTo>
                  <a:pt x="1200" y="959"/>
                </a:lnTo>
                <a:lnTo>
                  <a:pt x="1193" y="963"/>
                </a:lnTo>
                <a:lnTo>
                  <a:pt x="1193" y="966"/>
                </a:lnTo>
                <a:lnTo>
                  <a:pt x="1197" y="970"/>
                </a:lnTo>
                <a:lnTo>
                  <a:pt x="1200" y="966"/>
                </a:lnTo>
                <a:lnTo>
                  <a:pt x="2839" y="356"/>
                </a:lnTo>
                <a:lnTo>
                  <a:pt x="1085" y="942"/>
                </a:lnTo>
                <a:lnTo>
                  <a:pt x="1082" y="935"/>
                </a:lnTo>
                <a:lnTo>
                  <a:pt x="1078" y="928"/>
                </a:lnTo>
                <a:lnTo>
                  <a:pt x="1075" y="928"/>
                </a:lnTo>
                <a:lnTo>
                  <a:pt x="1071" y="931"/>
                </a:lnTo>
                <a:lnTo>
                  <a:pt x="1075" y="938"/>
                </a:lnTo>
                <a:lnTo>
                  <a:pt x="1078" y="945"/>
                </a:lnTo>
                <a:lnTo>
                  <a:pt x="1082" y="945"/>
                </a:lnTo>
                <a:lnTo>
                  <a:pt x="1085" y="942"/>
                </a:lnTo>
                <a:lnTo>
                  <a:pt x="2839" y="356"/>
                </a:lnTo>
                <a:lnTo>
                  <a:pt x="1095" y="1088"/>
                </a:lnTo>
                <a:lnTo>
                  <a:pt x="1102" y="1081"/>
                </a:lnTo>
                <a:lnTo>
                  <a:pt x="1106" y="1074"/>
                </a:lnTo>
                <a:lnTo>
                  <a:pt x="1106" y="1071"/>
                </a:lnTo>
                <a:lnTo>
                  <a:pt x="1102" y="1067"/>
                </a:lnTo>
                <a:lnTo>
                  <a:pt x="1099" y="1074"/>
                </a:lnTo>
                <a:lnTo>
                  <a:pt x="1095" y="1078"/>
                </a:lnTo>
                <a:lnTo>
                  <a:pt x="1092" y="1088"/>
                </a:lnTo>
                <a:lnTo>
                  <a:pt x="1095" y="1088"/>
                </a:lnTo>
                <a:lnTo>
                  <a:pt x="2839" y="356"/>
                </a:lnTo>
                <a:lnTo>
                  <a:pt x="1116" y="1064"/>
                </a:lnTo>
                <a:lnTo>
                  <a:pt x="1120" y="1053"/>
                </a:lnTo>
                <a:lnTo>
                  <a:pt x="1116" y="1057"/>
                </a:lnTo>
                <a:lnTo>
                  <a:pt x="1113" y="1067"/>
                </a:lnTo>
                <a:lnTo>
                  <a:pt x="1116" y="1064"/>
                </a:lnTo>
                <a:lnTo>
                  <a:pt x="2839" y="356"/>
                </a:lnTo>
                <a:lnTo>
                  <a:pt x="1054" y="1123"/>
                </a:lnTo>
                <a:lnTo>
                  <a:pt x="1061" y="1112"/>
                </a:lnTo>
                <a:lnTo>
                  <a:pt x="1057" y="1112"/>
                </a:lnTo>
                <a:lnTo>
                  <a:pt x="1050" y="1119"/>
                </a:lnTo>
                <a:lnTo>
                  <a:pt x="1043" y="1123"/>
                </a:lnTo>
                <a:lnTo>
                  <a:pt x="1036" y="1126"/>
                </a:lnTo>
                <a:lnTo>
                  <a:pt x="1033" y="1133"/>
                </a:lnTo>
                <a:lnTo>
                  <a:pt x="1036" y="1144"/>
                </a:lnTo>
                <a:lnTo>
                  <a:pt x="1036" y="1147"/>
                </a:lnTo>
                <a:lnTo>
                  <a:pt x="1043" y="1144"/>
                </a:lnTo>
                <a:lnTo>
                  <a:pt x="1050" y="1133"/>
                </a:lnTo>
                <a:lnTo>
                  <a:pt x="1054" y="1123"/>
                </a:lnTo>
                <a:lnTo>
                  <a:pt x="2839" y="356"/>
                </a:lnTo>
                <a:lnTo>
                  <a:pt x="991" y="1186"/>
                </a:lnTo>
                <a:lnTo>
                  <a:pt x="980" y="1193"/>
                </a:lnTo>
                <a:lnTo>
                  <a:pt x="980" y="1196"/>
                </a:lnTo>
                <a:lnTo>
                  <a:pt x="991" y="1189"/>
                </a:lnTo>
                <a:lnTo>
                  <a:pt x="994" y="1186"/>
                </a:lnTo>
                <a:lnTo>
                  <a:pt x="991" y="1186"/>
                </a:lnTo>
                <a:lnTo>
                  <a:pt x="2839" y="356"/>
                </a:lnTo>
                <a:lnTo>
                  <a:pt x="959" y="1207"/>
                </a:lnTo>
                <a:lnTo>
                  <a:pt x="956" y="1217"/>
                </a:lnTo>
                <a:lnTo>
                  <a:pt x="956" y="1221"/>
                </a:lnTo>
                <a:lnTo>
                  <a:pt x="959" y="1217"/>
                </a:lnTo>
                <a:lnTo>
                  <a:pt x="966" y="1210"/>
                </a:lnTo>
                <a:lnTo>
                  <a:pt x="970" y="1203"/>
                </a:lnTo>
                <a:lnTo>
                  <a:pt x="970" y="1200"/>
                </a:lnTo>
                <a:lnTo>
                  <a:pt x="966" y="1200"/>
                </a:lnTo>
                <a:lnTo>
                  <a:pt x="959" y="1207"/>
                </a:lnTo>
                <a:lnTo>
                  <a:pt x="2839" y="356"/>
                </a:lnTo>
                <a:lnTo>
                  <a:pt x="911" y="1276"/>
                </a:lnTo>
                <a:lnTo>
                  <a:pt x="904" y="1273"/>
                </a:lnTo>
                <a:lnTo>
                  <a:pt x="897" y="1280"/>
                </a:lnTo>
                <a:lnTo>
                  <a:pt x="893" y="1290"/>
                </a:lnTo>
                <a:lnTo>
                  <a:pt x="897" y="1294"/>
                </a:lnTo>
                <a:lnTo>
                  <a:pt x="900" y="1290"/>
                </a:lnTo>
                <a:lnTo>
                  <a:pt x="911" y="1280"/>
                </a:lnTo>
                <a:lnTo>
                  <a:pt x="914" y="1276"/>
                </a:lnTo>
                <a:lnTo>
                  <a:pt x="911" y="1276"/>
                </a:lnTo>
                <a:lnTo>
                  <a:pt x="2839" y="356"/>
                </a:lnTo>
                <a:lnTo>
                  <a:pt x="876" y="1304"/>
                </a:lnTo>
                <a:lnTo>
                  <a:pt x="872" y="1308"/>
                </a:lnTo>
                <a:lnTo>
                  <a:pt x="869" y="1311"/>
                </a:lnTo>
                <a:lnTo>
                  <a:pt x="869" y="1315"/>
                </a:lnTo>
                <a:lnTo>
                  <a:pt x="872" y="1315"/>
                </a:lnTo>
                <a:lnTo>
                  <a:pt x="879" y="1308"/>
                </a:lnTo>
                <a:lnTo>
                  <a:pt x="879" y="1304"/>
                </a:lnTo>
                <a:lnTo>
                  <a:pt x="876" y="1304"/>
                </a:lnTo>
                <a:lnTo>
                  <a:pt x="2839" y="356"/>
                </a:lnTo>
                <a:lnTo>
                  <a:pt x="785" y="1395"/>
                </a:lnTo>
                <a:lnTo>
                  <a:pt x="785" y="1405"/>
                </a:lnTo>
                <a:lnTo>
                  <a:pt x="789" y="1405"/>
                </a:lnTo>
                <a:lnTo>
                  <a:pt x="789" y="1395"/>
                </a:lnTo>
                <a:lnTo>
                  <a:pt x="785" y="1395"/>
                </a:lnTo>
                <a:lnTo>
                  <a:pt x="2839" y="356"/>
                </a:lnTo>
                <a:lnTo>
                  <a:pt x="653" y="1534"/>
                </a:lnTo>
                <a:lnTo>
                  <a:pt x="642" y="1538"/>
                </a:lnTo>
                <a:lnTo>
                  <a:pt x="639" y="1545"/>
                </a:lnTo>
                <a:lnTo>
                  <a:pt x="635" y="1552"/>
                </a:lnTo>
                <a:lnTo>
                  <a:pt x="635" y="1555"/>
                </a:lnTo>
                <a:lnTo>
                  <a:pt x="639" y="1559"/>
                </a:lnTo>
                <a:lnTo>
                  <a:pt x="646" y="1555"/>
                </a:lnTo>
                <a:lnTo>
                  <a:pt x="653" y="1545"/>
                </a:lnTo>
                <a:lnTo>
                  <a:pt x="660" y="1534"/>
                </a:lnTo>
                <a:lnTo>
                  <a:pt x="653" y="1534"/>
                </a:lnTo>
                <a:lnTo>
                  <a:pt x="2839" y="356"/>
                </a:lnTo>
                <a:lnTo>
                  <a:pt x="621" y="1555"/>
                </a:lnTo>
                <a:lnTo>
                  <a:pt x="614" y="1559"/>
                </a:lnTo>
                <a:lnTo>
                  <a:pt x="604" y="1566"/>
                </a:lnTo>
                <a:lnTo>
                  <a:pt x="593" y="1580"/>
                </a:lnTo>
                <a:lnTo>
                  <a:pt x="600" y="1580"/>
                </a:lnTo>
                <a:lnTo>
                  <a:pt x="611" y="1576"/>
                </a:lnTo>
                <a:lnTo>
                  <a:pt x="621" y="1566"/>
                </a:lnTo>
                <a:lnTo>
                  <a:pt x="625" y="1559"/>
                </a:lnTo>
                <a:lnTo>
                  <a:pt x="625" y="1555"/>
                </a:lnTo>
                <a:lnTo>
                  <a:pt x="621" y="1555"/>
                </a:lnTo>
                <a:lnTo>
                  <a:pt x="2839" y="356"/>
                </a:lnTo>
                <a:lnTo>
                  <a:pt x="642" y="1377"/>
                </a:lnTo>
                <a:lnTo>
                  <a:pt x="646" y="1374"/>
                </a:lnTo>
                <a:lnTo>
                  <a:pt x="642" y="1367"/>
                </a:lnTo>
                <a:lnTo>
                  <a:pt x="639" y="1367"/>
                </a:lnTo>
                <a:lnTo>
                  <a:pt x="635" y="1367"/>
                </a:lnTo>
                <a:lnTo>
                  <a:pt x="632" y="1374"/>
                </a:lnTo>
                <a:lnTo>
                  <a:pt x="635" y="1377"/>
                </a:lnTo>
                <a:lnTo>
                  <a:pt x="639" y="1377"/>
                </a:lnTo>
                <a:lnTo>
                  <a:pt x="642" y="1377"/>
                </a:lnTo>
                <a:lnTo>
                  <a:pt x="2839" y="356"/>
                </a:lnTo>
                <a:lnTo>
                  <a:pt x="520" y="1621"/>
                </a:lnTo>
                <a:lnTo>
                  <a:pt x="513" y="1628"/>
                </a:lnTo>
                <a:lnTo>
                  <a:pt x="503" y="1639"/>
                </a:lnTo>
                <a:lnTo>
                  <a:pt x="503" y="1646"/>
                </a:lnTo>
                <a:lnTo>
                  <a:pt x="506" y="1646"/>
                </a:lnTo>
                <a:lnTo>
                  <a:pt x="513" y="1639"/>
                </a:lnTo>
                <a:lnTo>
                  <a:pt x="520" y="1632"/>
                </a:lnTo>
                <a:lnTo>
                  <a:pt x="527" y="1625"/>
                </a:lnTo>
                <a:lnTo>
                  <a:pt x="531" y="1621"/>
                </a:lnTo>
                <a:lnTo>
                  <a:pt x="527" y="1618"/>
                </a:lnTo>
                <a:lnTo>
                  <a:pt x="520" y="1621"/>
                </a:lnTo>
                <a:lnTo>
                  <a:pt x="2839" y="356"/>
                </a:lnTo>
                <a:lnTo>
                  <a:pt x="412" y="1702"/>
                </a:lnTo>
                <a:lnTo>
                  <a:pt x="398" y="1716"/>
                </a:lnTo>
                <a:lnTo>
                  <a:pt x="391" y="1729"/>
                </a:lnTo>
                <a:lnTo>
                  <a:pt x="388" y="1733"/>
                </a:lnTo>
                <a:lnTo>
                  <a:pt x="391" y="1733"/>
                </a:lnTo>
                <a:lnTo>
                  <a:pt x="408" y="1722"/>
                </a:lnTo>
                <a:lnTo>
                  <a:pt x="419" y="1716"/>
                </a:lnTo>
                <a:lnTo>
                  <a:pt x="422" y="1705"/>
                </a:lnTo>
                <a:lnTo>
                  <a:pt x="419" y="1698"/>
                </a:lnTo>
                <a:lnTo>
                  <a:pt x="412" y="1702"/>
                </a:lnTo>
                <a:lnTo>
                  <a:pt x="2839" y="356"/>
                </a:lnTo>
                <a:lnTo>
                  <a:pt x="381" y="1736"/>
                </a:lnTo>
                <a:lnTo>
                  <a:pt x="381" y="1743"/>
                </a:lnTo>
                <a:lnTo>
                  <a:pt x="384" y="1743"/>
                </a:lnTo>
                <a:lnTo>
                  <a:pt x="384" y="1736"/>
                </a:lnTo>
                <a:lnTo>
                  <a:pt x="381" y="1736"/>
                </a:lnTo>
                <a:lnTo>
                  <a:pt x="2839" y="356"/>
                </a:lnTo>
                <a:lnTo>
                  <a:pt x="374" y="1747"/>
                </a:lnTo>
                <a:lnTo>
                  <a:pt x="370" y="1754"/>
                </a:lnTo>
                <a:lnTo>
                  <a:pt x="374" y="1754"/>
                </a:lnTo>
                <a:lnTo>
                  <a:pt x="377" y="1750"/>
                </a:lnTo>
                <a:lnTo>
                  <a:pt x="374" y="1747"/>
                </a:lnTo>
                <a:lnTo>
                  <a:pt x="2839" y="356"/>
                </a:lnTo>
                <a:lnTo>
                  <a:pt x="339" y="1761"/>
                </a:lnTo>
                <a:lnTo>
                  <a:pt x="332" y="1771"/>
                </a:lnTo>
                <a:lnTo>
                  <a:pt x="325" y="1782"/>
                </a:lnTo>
                <a:lnTo>
                  <a:pt x="328" y="1778"/>
                </a:lnTo>
                <a:lnTo>
                  <a:pt x="339" y="1771"/>
                </a:lnTo>
                <a:lnTo>
                  <a:pt x="342" y="1761"/>
                </a:lnTo>
                <a:lnTo>
                  <a:pt x="339" y="1761"/>
                </a:lnTo>
                <a:lnTo>
                  <a:pt x="2839" y="356"/>
                </a:lnTo>
                <a:lnTo>
                  <a:pt x="314" y="1778"/>
                </a:lnTo>
                <a:lnTo>
                  <a:pt x="307" y="1782"/>
                </a:lnTo>
                <a:lnTo>
                  <a:pt x="304" y="1785"/>
                </a:lnTo>
                <a:lnTo>
                  <a:pt x="293" y="1799"/>
                </a:lnTo>
                <a:lnTo>
                  <a:pt x="279" y="1817"/>
                </a:lnTo>
                <a:lnTo>
                  <a:pt x="293" y="1810"/>
                </a:lnTo>
                <a:lnTo>
                  <a:pt x="304" y="1803"/>
                </a:lnTo>
                <a:lnTo>
                  <a:pt x="311" y="1796"/>
                </a:lnTo>
                <a:lnTo>
                  <a:pt x="314" y="1785"/>
                </a:lnTo>
                <a:lnTo>
                  <a:pt x="318" y="1782"/>
                </a:lnTo>
                <a:lnTo>
                  <a:pt x="314" y="1778"/>
                </a:lnTo>
                <a:lnTo>
                  <a:pt x="2839" y="356"/>
                </a:lnTo>
                <a:lnTo>
                  <a:pt x="67" y="1869"/>
                </a:lnTo>
                <a:lnTo>
                  <a:pt x="63" y="1872"/>
                </a:lnTo>
                <a:lnTo>
                  <a:pt x="63" y="1879"/>
                </a:lnTo>
                <a:lnTo>
                  <a:pt x="67" y="1883"/>
                </a:lnTo>
                <a:lnTo>
                  <a:pt x="70" y="1883"/>
                </a:lnTo>
                <a:lnTo>
                  <a:pt x="74" y="1879"/>
                </a:lnTo>
                <a:lnTo>
                  <a:pt x="77" y="1872"/>
                </a:lnTo>
                <a:lnTo>
                  <a:pt x="74" y="1869"/>
                </a:lnTo>
                <a:lnTo>
                  <a:pt x="67" y="1869"/>
                </a:lnTo>
                <a:lnTo>
                  <a:pt x="2839" y="356"/>
                </a:lnTo>
                <a:lnTo>
                  <a:pt x="77" y="1820"/>
                </a:lnTo>
                <a:lnTo>
                  <a:pt x="74" y="1824"/>
                </a:lnTo>
                <a:lnTo>
                  <a:pt x="81" y="1824"/>
                </a:lnTo>
                <a:lnTo>
                  <a:pt x="81" y="1820"/>
                </a:lnTo>
                <a:lnTo>
                  <a:pt x="81" y="1817"/>
                </a:lnTo>
                <a:lnTo>
                  <a:pt x="77" y="1820"/>
                </a:lnTo>
                <a:lnTo>
                  <a:pt x="2839" y="356"/>
                </a:lnTo>
                <a:lnTo>
                  <a:pt x="88" y="841"/>
                </a:lnTo>
                <a:lnTo>
                  <a:pt x="74" y="837"/>
                </a:lnTo>
                <a:lnTo>
                  <a:pt x="60" y="837"/>
                </a:lnTo>
                <a:lnTo>
                  <a:pt x="46" y="841"/>
                </a:lnTo>
                <a:lnTo>
                  <a:pt x="35" y="848"/>
                </a:lnTo>
                <a:lnTo>
                  <a:pt x="32" y="851"/>
                </a:lnTo>
                <a:lnTo>
                  <a:pt x="39" y="851"/>
                </a:lnTo>
                <a:lnTo>
                  <a:pt x="60" y="855"/>
                </a:lnTo>
                <a:lnTo>
                  <a:pt x="74" y="851"/>
                </a:lnTo>
                <a:lnTo>
                  <a:pt x="81" y="848"/>
                </a:lnTo>
                <a:lnTo>
                  <a:pt x="88" y="844"/>
                </a:lnTo>
                <a:lnTo>
                  <a:pt x="88" y="841"/>
                </a:lnTo>
                <a:lnTo>
                  <a:pt x="2839" y="356"/>
                </a:lnTo>
                <a:lnTo>
                  <a:pt x="0" y="855"/>
                </a:lnTo>
                <a:lnTo>
                  <a:pt x="7" y="855"/>
                </a:lnTo>
                <a:lnTo>
                  <a:pt x="21" y="848"/>
                </a:lnTo>
                <a:lnTo>
                  <a:pt x="14" y="848"/>
                </a:lnTo>
                <a:lnTo>
                  <a:pt x="0" y="855"/>
                </a:lnTo>
                <a:lnTo>
                  <a:pt x="2839" y="356"/>
                </a:lnTo>
                <a:lnTo>
                  <a:pt x="252" y="788"/>
                </a:lnTo>
                <a:lnTo>
                  <a:pt x="245" y="788"/>
                </a:lnTo>
                <a:lnTo>
                  <a:pt x="238" y="792"/>
                </a:lnTo>
                <a:lnTo>
                  <a:pt x="238" y="795"/>
                </a:lnTo>
                <a:lnTo>
                  <a:pt x="241" y="795"/>
                </a:lnTo>
                <a:lnTo>
                  <a:pt x="252" y="792"/>
                </a:lnTo>
                <a:lnTo>
                  <a:pt x="255" y="788"/>
                </a:lnTo>
                <a:lnTo>
                  <a:pt x="252" y="788"/>
                </a:lnTo>
                <a:lnTo>
                  <a:pt x="2839" y="356"/>
                </a:lnTo>
                <a:lnTo>
                  <a:pt x="252" y="753"/>
                </a:lnTo>
                <a:lnTo>
                  <a:pt x="248" y="757"/>
                </a:lnTo>
                <a:lnTo>
                  <a:pt x="245" y="757"/>
                </a:lnTo>
                <a:lnTo>
                  <a:pt x="248" y="760"/>
                </a:lnTo>
                <a:lnTo>
                  <a:pt x="255" y="757"/>
                </a:lnTo>
                <a:lnTo>
                  <a:pt x="255" y="753"/>
                </a:lnTo>
                <a:lnTo>
                  <a:pt x="252" y="753"/>
                </a:lnTo>
                <a:lnTo>
                  <a:pt x="2839" y="356"/>
                </a:lnTo>
                <a:lnTo>
                  <a:pt x="168" y="429"/>
                </a:lnTo>
                <a:lnTo>
                  <a:pt x="157" y="422"/>
                </a:lnTo>
                <a:lnTo>
                  <a:pt x="157" y="426"/>
                </a:lnTo>
                <a:lnTo>
                  <a:pt x="154" y="426"/>
                </a:lnTo>
                <a:lnTo>
                  <a:pt x="157" y="433"/>
                </a:lnTo>
                <a:lnTo>
                  <a:pt x="161" y="436"/>
                </a:lnTo>
                <a:lnTo>
                  <a:pt x="168" y="433"/>
                </a:lnTo>
                <a:lnTo>
                  <a:pt x="168" y="429"/>
                </a:lnTo>
                <a:lnTo>
                  <a:pt x="2839" y="356"/>
                </a:lnTo>
                <a:lnTo>
                  <a:pt x="646" y="652"/>
                </a:lnTo>
                <a:lnTo>
                  <a:pt x="639" y="649"/>
                </a:lnTo>
                <a:lnTo>
                  <a:pt x="632" y="652"/>
                </a:lnTo>
                <a:lnTo>
                  <a:pt x="628" y="656"/>
                </a:lnTo>
                <a:lnTo>
                  <a:pt x="632" y="656"/>
                </a:lnTo>
                <a:lnTo>
                  <a:pt x="642" y="656"/>
                </a:lnTo>
                <a:lnTo>
                  <a:pt x="646" y="656"/>
                </a:lnTo>
                <a:lnTo>
                  <a:pt x="646" y="652"/>
                </a:lnTo>
                <a:lnTo>
                  <a:pt x="2839" y="356"/>
                </a:lnTo>
                <a:lnTo>
                  <a:pt x="970" y="488"/>
                </a:lnTo>
                <a:lnTo>
                  <a:pt x="966" y="492"/>
                </a:lnTo>
                <a:lnTo>
                  <a:pt x="966" y="495"/>
                </a:lnTo>
                <a:lnTo>
                  <a:pt x="973" y="495"/>
                </a:lnTo>
                <a:lnTo>
                  <a:pt x="980" y="492"/>
                </a:lnTo>
                <a:lnTo>
                  <a:pt x="980" y="488"/>
                </a:lnTo>
                <a:lnTo>
                  <a:pt x="973" y="485"/>
                </a:lnTo>
                <a:lnTo>
                  <a:pt x="970" y="488"/>
                </a:lnTo>
                <a:lnTo>
                  <a:pt x="2839" y="356"/>
                </a:lnTo>
                <a:lnTo>
                  <a:pt x="1221" y="562"/>
                </a:lnTo>
                <a:lnTo>
                  <a:pt x="1224" y="558"/>
                </a:lnTo>
                <a:lnTo>
                  <a:pt x="1224" y="555"/>
                </a:lnTo>
                <a:lnTo>
                  <a:pt x="1218" y="555"/>
                </a:lnTo>
                <a:lnTo>
                  <a:pt x="1214" y="558"/>
                </a:lnTo>
                <a:lnTo>
                  <a:pt x="1221" y="562"/>
                </a:lnTo>
                <a:lnTo>
                  <a:pt x="2839" y="356"/>
                </a:lnTo>
                <a:lnTo>
                  <a:pt x="1364" y="562"/>
                </a:lnTo>
                <a:lnTo>
                  <a:pt x="1374" y="562"/>
                </a:lnTo>
                <a:lnTo>
                  <a:pt x="1378" y="558"/>
                </a:lnTo>
                <a:lnTo>
                  <a:pt x="1374" y="558"/>
                </a:lnTo>
                <a:lnTo>
                  <a:pt x="1371" y="558"/>
                </a:lnTo>
                <a:lnTo>
                  <a:pt x="1364" y="558"/>
                </a:lnTo>
                <a:lnTo>
                  <a:pt x="1360" y="562"/>
                </a:lnTo>
                <a:lnTo>
                  <a:pt x="1364" y="562"/>
                </a:lnTo>
                <a:lnTo>
                  <a:pt x="2839" y="356"/>
                </a:lnTo>
                <a:lnTo>
                  <a:pt x="1413" y="548"/>
                </a:lnTo>
                <a:lnTo>
                  <a:pt x="1416" y="555"/>
                </a:lnTo>
                <a:lnTo>
                  <a:pt x="1420" y="555"/>
                </a:lnTo>
                <a:lnTo>
                  <a:pt x="1413" y="544"/>
                </a:lnTo>
                <a:lnTo>
                  <a:pt x="1413" y="548"/>
                </a:lnTo>
                <a:lnTo>
                  <a:pt x="2839" y="356"/>
                </a:lnTo>
                <a:lnTo>
                  <a:pt x="1479" y="558"/>
                </a:lnTo>
                <a:lnTo>
                  <a:pt x="1472" y="562"/>
                </a:lnTo>
                <a:lnTo>
                  <a:pt x="1476" y="565"/>
                </a:lnTo>
                <a:lnTo>
                  <a:pt x="1479" y="565"/>
                </a:lnTo>
                <a:lnTo>
                  <a:pt x="1483" y="562"/>
                </a:lnTo>
                <a:lnTo>
                  <a:pt x="1483" y="558"/>
                </a:lnTo>
                <a:lnTo>
                  <a:pt x="1479" y="558"/>
                </a:lnTo>
                <a:lnTo>
                  <a:pt x="2839" y="356"/>
                </a:lnTo>
                <a:lnTo>
                  <a:pt x="1570" y="558"/>
                </a:lnTo>
                <a:lnTo>
                  <a:pt x="1559" y="565"/>
                </a:lnTo>
                <a:lnTo>
                  <a:pt x="1556" y="565"/>
                </a:lnTo>
                <a:lnTo>
                  <a:pt x="1563" y="569"/>
                </a:lnTo>
                <a:lnTo>
                  <a:pt x="1570" y="565"/>
                </a:lnTo>
                <a:lnTo>
                  <a:pt x="1573" y="562"/>
                </a:lnTo>
                <a:lnTo>
                  <a:pt x="1573" y="558"/>
                </a:lnTo>
                <a:lnTo>
                  <a:pt x="1570" y="558"/>
                </a:lnTo>
                <a:lnTo>
                  <a:pt x="2839" y="356"/>
                </a:lnTo>
                <a:lnTo>
                  <a:pt x="1615" y="464"/>
                </a:lnTo>
                <a:lnTo>
                  <a:pt x="1612" y="471"/>
                </a:lnTo>
                <a:lnTo>
                  <a:pt x="1615" y="475"/>
                </a:lnTo>
                <a:lnTo>
                  <a:pt x="1619" y="475"/>
                </a:lnTo>
                <a:lnTo>
                  <a:pt x="1622" y="471"/>
                </a:lnTo>
                <a:lnTo>
                  <a:pt x="1622" y="468"/>
                </a:lnTo>
                <a:lnTo>
                  <a:pt x="1619" y="464"/>
                </a:lnTo>
                <a:lnTo>
                  <a:pt x="1615" y="464"/>
                </a:lnTo>
                <a:lnTo>
                  <a:pt x="2839" y="356"/>
                </a:lnTo>
                <a:lnTo>
                  <a:pt x="1761" y="527"/>
                </a:lnTo>
                <a:lnTo>
                  <a:pt x="1755" y="530"/>
                </a:lnTo>
                <a:lnTo>
                  <a:pt x="1758" y="534"/>
                </a:lnTo>
                <a:lnTo>
                  <a:pt x="1758" y="537"/>
                </a:lnTo>
                <a:lnTo>
                  <a:pt x="1765" y="537"/>
                </a:lnTo>
                <a:lnTo>
                  <a:pt x="1775" y="530"/>
                </a:lnTo>
                <a:lnTo>
                  <a:pt x="1779" y="527"/>
                </a:lnTo>
                <a:lnTo>
                  <a:pt x="1772" y="523"/>
                </a:lnTo>
                <a:lnTo>
                  <a:pt x="1765" y="523"/>
                </a:lnTo>
                <a:lnTo>
                  <a:pt x="1761" y="527"/>
                </a:lnTo>
                <a:lnTo>
                  <a:pt x="2839" y="356"/>
                </a:lnTo>
                <a:lnTo>
                  <a:pt x="1828" y="509"/>
                </a:lnTo>
                <a:lnTo>
                  <a:pt x="1814" y="509"/>
                </a:lnTo>
                <a:lnTo>
                  <a:pt x="1807" y="516"/>
                </a:lnTo>
                <a:lnTo>
                  <a:pt x="1807" y="520"/>
                </a:lnTo>
                <a:lnTo>
                  <a:pt x="1810" y="520"/>
                </a:lnTo>
                <a:lnTo>
                  <a:pt x="1824" y="516"/>
                </a:lnTo>
                <a:lnTo>
                  <a:pt x="1835" y="513"/>
                </a:lnTo>
                <a:lnTo>
                  <a:pt x="1838" y="509"/>
                </a:lnTo>
                <a:lnTo>
                  <a:pt x="1835" y="509"/>
                </a:lnTo>
                <a:lnTo>
                  <a:pt x="1828" y="509"/>
                </a:lnTo>
                <a:lnTo>
                  <a:pt x="2839" y="356"/>
                </a:lnTo>
                <a:lnTo>
                  <a:pt x="1814" y="203"/>
                </a:lnTo>
                <a:lnTo>
                  <a:pt x="1810" y="199"/>
                </a:lnTo>
                <a:lnTo>
                  <a:pt x="1803" y="213"/>
                </a:lnTo>
                <a:lnTo>
                  <a:pt x="1807" y="213"/>
                </a:lnTo>
                <a:lnTo>
                  <a:pt x="1810" y="213"/>
                </a:lnTo>
                <a:lnTo>
                  <a:pt x="1814" y="210"/>
                </a:lnTo>
                <a:lnTo>
                  <a:pt x="1814" y="203"/>
                </a:lnTo>
                <a:lnTo>
                  <a:pt x="2839" y="356"/>
                </a:lnTo>
                <a:lnTo>
                  <a:pt x="1859" y="147"/>
                </a:lnTo>
                <a:lnTo>
                  <a:pt x="1866" y="143"/>
                </a:lnTo>
                <a:lnTo>
                  <a:pt x="1870" y="140"/>
                </a:lnTo>
                <a:lnTo>
                  <a:pt x="1870" y="136"/>
                </a:lnTo>
                <a:lnTo>
                  <a:pt x="1866" y="133"/>
                </a:lnTo>
                <a:lnTo>
                  <a:pt x="1859" y="133"/>
                </a:lnTo>
                <a:lnTo>
                  <a:pt x="1856" y="136"/>
                </a:lnTo>
                <a:lnTo>
                  <a:pt x="1852" y="143"/>
                </a:lnTo>
                <a:lnTo>
                  <a:pt x="1859" y="147"/>
                </a:lnTo>
                <a:lnTo>
                  <a:pt x="2839" y="356"/>
                </a:lnTo>
                <a:lnTo>
                  <a:pt x="1978" y="63"/>
                </a:lnTo>
                <a:lnTo>
                  <a:pt x="1981" y="60"/>
                </a:lnTo>
                <a:lnTo>
                  <a:pt x="1985" y="56"/>
                </a:lnTo>
                <a:lnTo>
                  <a:pt x="1985" y="53"/>
                </a:lnTo>
                <a:lnTo>
                  <a:pt x="1981" y="53"/>
                </a:lnTo>
                <a:lnTo>
                  <a:pt x="1978" y="53"/>
                </a:lnTo>
                <a:lnTo>
                  <a:pt x="1974" y="56"/>
                </a:lnTo>
                <a:lnTo>
                  <a:pt x="1971" y="60"/>
                </a:lnTo>
                <a:lnTo>
                  <a:pt x="1978" y="63"/>
                </a:lnTo>
                <a:lnTo>
                  <a:pt x="2839" y="356"/>
                </a:lnTo>
                <a:lnTo>
                  <a:pt x="2006" y="25"/>
                </a:lnTo>
                <a:lnTo>
                  <a:pt x="2013" y="25"/>
                </a:lnTo>
                <a:lnTo>
                  <a:pt x="2016" y="21"/>
                </a:lnTo>
                <a:lnTo>
                  <a:pt x="2016" y="18"/>
                </a:lnTo>
                <a:lnTo>
                  <a:pt x="2013" y="14"/>
                </a:lnTo>
                <a:lnTo>
                  <a:pt x="2006" y="21"/>
                </a:lnTo>
                <a:lnTo>
                  <a:pt x="2006" y="25"/>
                </a:lnTo>
                <a:lnTo>
                  <a:pt x="2839" y="356"/>
                </a:lnTo>
                <a:close/>
              </a:path>
            </a:pathLst>
          </a:custGeom>
          <a:gradFill>
            <a:gsLst>
              <a:gs pos="0">
                <a:schemeClr val="tx1">
                  <a:alpha val="15000"/>
                </a:schemeClr>
              </a:gs>
              <a:gs pos="100000">
                <a:schemeClr val="tx1">
                  <a:alpha val="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-3461" y="0"/>
            <a:ext cx="9147461" cy="6858000"/>
            <a:chOff x="-3461" y="0"/>
            <a:chExt cx="9147461" cy="6858000"/>
          </a:xfrm>
        </p:grpSpPr>
        <p:sp>
          <p:nvSpPr>
            <p:cNvPr id="9" name="フリーフォーム 8"/>
            <p:cNvSpPr>
              <a:spLocks/>
            </p:cNvSpPr>
            <p:nvPr/>
          </p:nvSpPr>
          <p:spPr bwMode="auto">
            <a:xfrm>
              <a:off x="-3461" y="587486"/>
              <a:ext cx="3890704" cy="1840390"/>
            </a:xfrm>
            <a:custGeom>
              <a:avLst/>
              <a:gdLst/>
              <a:ahLst/>
              <a:cxnLst>
                <a:cxn ang="0">
                  <a:pos x="641" y="55"/>
                </a:cxn>
                <a:cxn ang="0">
                  <a:pos x="664" y="50"/>
                </a:cxn>
                <a:cxn ang="0">
                  <a:pos x="660" y="46"/>
                </a:cxn>
                <a:cxn ang="0">
                  <a:pos x="495" y="54"/>
                </a:cxn>
                <a:cxn ang="0">
                  <a:pos x="378" y="42"/>
                </a:cxn>
                <a:cxn ang="0">
                  <a:pos x="365" y="29"/>
                </a:cxn>
                <a:cxn ang="0">
                  <a:pos x="357" y="17"/>
                </a:cxn>
                <a:cxn ang="0">
                  <a:pos x="328" y="6"/>
                </a:cxn>
                <a:cxn ang="0">
                  <a:pos x="307" y="0"/>
                </a:cxn>
                <a:cxn ang="0">
                  <a:pos x="298" y="11"/>
                </a:cxn>
                <a:cxn ang="0">
                  <a:pos x="278" y="27"/>
                </a:cxn>
                <a:cxn ang="0">
                  <a:pos x="278" y="44"/>
                </a:cxn>
                <a:cxn ang="0">
                  <a:pos x="271" y="59"/>
                </a:cxn>
                <a:cxn ang="0">
                  <a:pos x="280" y="71"/>
                </a:cxn>
                <a:cxn ang="0">
                  <a:pos x="282" y="96"/>
                </a:cxn>
                <a:cxn ang="0">
                  <a:pos x="271" y="111"/>
                </a:cxn>
                <a:cxn ang="0">
                  <a:pos x="236" y="125"/>
                </a:cxn>
                <a:cxn ang="0">
                  <a:pos x="221" y="134"/>
                </a:cxn>
                <a:cxn ang="0">
                  <a:pos x="202" y="144"/>
                </a:cxn>
                <a:cxn ang="0">
                  <a:pos x="142" y="169"/>
                </a:cxn>
                <a:cxn ang="0">
                  <a:pos x="119" y="186"/>
                </a:cxn>
                <a:cxn ang="0">
                  <a:pos x="69" y="211"/>
                </a:cxn>
                <a:cxn ang="0">
                  <a:pos x="31" y="230"/>
                </a:cxn>
                <a:cxn ang="0">
                  <a:pos x="4" y="297"/>
                </a:cxn>
                <a:cxn ang="0">
                  <a:pos x="10" y="269"/>
                </a:cxn>
                <a:cxn ang="0">
                  <a:pos x="50" y="242"/>
                </a:cxn>
                <a:cxn ang="0">
                  <a:pos x="96" y="224"/>
                </a:cxn>
                <a:cxn ang="0">
                  <a:pos x="169" y="190"/>
                </a:cxn>
                <a:cxn ang="0">
                  <a:pos x="209" y="171"/>
                </a:cxn>
                <a:cxn ang="0">
                  <a:pos x="244" y="163"/>
                </a:cxn>
                <a:cxn ang="0">
                  <a:pos x="292" y="153"/>
                </a:cxn>
                <a:cxn ang="0">
                  <a:pos x="313" y="157"/>
                </a:cxn>
                <a:cxn ang="0">
                  <a:pos x="349" y="159"/>
                </a:cxn>
                <a:cxn ang="0">
                  <a:pos x="397" y="130"/>
                </a:cxn>
                <a:cxn ang="0">
                  <a:pos x="440" y="113"/>
                </a:cxn>
                <a:cxn ang="0">
                  <a:pos x="478" y="119"/>
                </a:cxn>
                <a:cxn ang="0">
                  <a:pos x="522" y="111"/>
                </a:cxn>
                <a:cxn ang="0">
                  <a:pos x="587" y="102"/>
                </a:cxn>
                <a:cxn ang="0">
                  <a:pos x="682" y="65"/>
                </a:cxn>
                <a:cxn ang="0">
                  <a:pos x="655" y="65"/>
                </a:cxn>
                <a:cxn ang="0">
                  <a:pos x="676" y="57"/>
                </a:cxn>
                <a:cxn ang="0">
                  <a:pos x="649" y="65"/>
                </a:cxn>
                <a:cxn ang="0">
                  <a:pos x="643" y="63"/>
                </a:cxn>
                <a:cxn ang="0">
                  <a:pos x="685" y="52"/>
                </a:cxn>
                <a:cxn ang="0">
                  <a:pos x="682" y="50"/>
                </a:cxn>
                <a:cxn ang="0">
                  <a:pos x="79" y="219"/>
                </a:cxn>
                <a:cxn ang="0">
                  <a:pos x="84" y="207"/>
                </a:cxn>
                <a:cxn ang="0">
                  <a:pos x="173" y="167"/>
                </a:cxn>
                <a:cxn ang="0">
                  <a:pos x="161" y="182"/>
                </a:cxn>
                <a:cxn ang="0">
                  <a:pos x="148" y="186"/>
                </a:cxn>
                <a:cxn ang="0">
                  <a:pos x="129" y="194"/>
                </a:cxn>
                <a:cxn ang="0">
                  <a:pos x="106" y="205"/>
                </a:cxn>
                <a:cxn ang="0">
                  <a:pos x="130" y="186"/>
                </a:cxn>
                <a:cxn ang="0">
                  <a:pos x="152" y="178"/>
                </a:cxn>
                <a:cxn ang="0">
                  <a:pos x="173" y="167"/>
                </a:cxn>
              </a:cxnLst>
              <a:rect l="0" t="0" r="0" b="0"/>
              <a:pathLst>
                <a:path w="691" h="307">
                  <a:moveTo>
                    <a:pt x="682" y="50"/>
                  </a:moveTo>
                  <a:lnTo>
                    <a:pt x="674" y="54"/>
                  </a:lnTo>
                  <a:lnTo>
                    <a:pt x="662" y="55"/>
                  </a:lnTo>
                  <a:lnTo>
                    <a:pt x="639" y="59"/>
                  </a:lnTo>
                  <a:lnTo>
                    <a:pt x="641" y="55"/>
                  </a:lnTo>
                  <a:lnTo>
                    <a:pt x="647" y="52"/>
                  </a:lnTo>
                  <a:lnTo>
                    <a:pt x="653" y="52"/>
                  </a:lnTo>
                  <a:lnTo>
                    <a:pt x="657" y="50"/>
                  </a:lnTo>
                  <a:lnTo>
                    <a:pt x="660" y="50"/>
                  </a:lnTo>
                  <a:lnTo>
                    <a:pt x="664" y="50"/>
                  </a:lnTo>
                  <a:lnTo>
                    <a:pt x="668" y="46"/>
                  </a:lnTo>
                  <a:lnTo>
                    <a:pt x="670" y="44"/>
                  </a:lnTo>
                  <a:lnTo>
                    <a:pt x="670" y="42"/>
                  </a:lnTo>
                  <a:lnTo>
                    <a:pt x="666" y="44"/>
                  </a:lnTo>
                  <a:lnTo>
                    <a:pt x="660" y="46"/>
                  </a:lnTo>
                  <a:lnTo>
                    <a:pt x="649" y="48"/>
                  </a:lnTo>
                  <a:lnTo>
                    <a:pt x="622" y="52"/>
                  </a:lnTo>
                  <a:lnTo>
                    <a:pt x="561" y="54"/>
                  </a:lnTo>
                  <a:lnTo>
                    <a:pt x="541" y="54"/>
                  </a:lnTo>
                  <a:lnTo>
                    <a:pt x="495" y="54"/>
                  </a:lnTo>
                  <a:lnTo>
                    <a:pt x="463" y="52"/>
                  </a:lnTo>
                  <a:lnTo>
                    <a:pt x="442" y="48"/>
                  </a:lnTo>
                  <a:lnTo>
                    <a:pt x="418" y="48"/>
                  </a:lnTo>
                  <a:lnTo>
                    <a:pt x="401" y="44"/>
                  </a:lnTo>
                  <a:lnTo>
                    <a:pt x="378" y="42"/>
                  </a:lnTo>
                  <a:lnTo>
                    <a:pt x="376" y="40"/>
                  </a:lnTo>
                  <a:lnTo>
                    <a:pt x="376" y="38"/>
                  </a:lnTo>
                  <a:lnTo>
                    <a:pt x="374" y="36"/>
                  </a:lnTo>
                  <a:lnTo>
                    <a:pt x="370" y="32"/>
                  </a:lnTo>
                  <a:lnTo>
                    <a:pt x="365" y="29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1"/>
                  </a:lnTo>
                  <a:lnTo>
                    <a:pt x="355" y="19"/>
                  </a:lnTo>
                  <a:lnTo>
                    <a:pt x="357" y="17"/>
                  </a:lnTo>
                  <a:lnTo>
                    <a:pt x="355" y="13"/>
                  </a:lnTo>
                  <a:lnTo>
                    <a:pt x="349" y="13"/>
                  </a:lnTo>
                  <a:lnTo>
                    <a:pt x="346" y="17"/>
                  </a:lnTo>
                  <a:lnTo>
                    <a:pt x="336" y="9"/>
                  </a:lnTo>
                  <a:lnTo>
                    <a:pt x="328" y="6"/>
                  </a:lnTo>
                  <a:lnTo>
                    <a:pt x="326" y="4"/>
                  </a:lnTo>
                  <a:lnTo>
                    <a:pt x="322" y="6"/>
                  </a:lnTo>
                  <a:lnTo>
                    <a:pt x="317" y="4"/>
                  </a:lnTo>
                  <a:lnTo>
                    <a:pt x="311" y="4"/>
                  </a:lnTo>
                  <a:lnTo>
                    <a:pt x="307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9" y="8"/>
                  </a:lnTo>
                  <a:lnTo>
                    <a:pt x="298" y="9"/>
                  </a:lnTo>
                  <a:lnTo>
                    <a:pt x="298" y="11"/>
                  </a:lnTo>
                  <a:lnTo>
                    <a:pt x="292" y="13"/>
                  </a:lnTo>
                  <a:lnTo>
                    <a:pt x="288" y="19"/>
                  </a:lnTo>
                  <a:lnTo>
                    <a:pt x="284" y="23"/>
                  </a:lnTo>
                  <a:lnTo>
                    <a:pt x="278" y="25"/>
                  </a:lnTo>
                  <a:lnTo>
                    <a:pt x="278" y="27"/>
                  </a:lnTo>
                  <a:lnTo>
                    <a:pt x="282" y="29"/>
                  </a:lnTo>
                  <a:lnTo>
                    <a:pt x="282" y="32"/>
                  </a:lnTo>
                  <a:lnTo>
                    <a:pt x="284" y="36"/>
                  </a:lnTo>
                  <a:lnTo>
                    <a:pt x="282" y="38"/>
                  </a:lnTo>
                  <a:lnTo>
                    <a:pt x="278" y="44"/>
                  </a:lnTo>
                  <a:lnTo>
                    <a:pt x="278" y="48"/>
                  </a:lnTo>
                  <a:lnTo>
                    <a:pt x="280" y="52"/>
                  </a:lnTo>
                  <a:lnTo>
                    <a:pt x="278" y="55"/>
                  </a:lnTo>
                  <a:lnTo>
                    <a:pt x="276" y="55"/>
                  </a:lnTo>
                  <a:lnTo>
                    <a:pt x="271" y="59"/>
                  </a:lnTo>
                  <a:lnTo>
                    <a:pt x="271" y="61"/>
                  </a:lnTo>
                  <a:lnTo>
                    <a:pt x="271" y="63"/>
                  </a:lnTo>
                  <a:lnTo>
                    <a:pt x="274" y="65"/>
                  </a:lnTo>
                  <a:lnTo>
                    <a:pt x="276" y="67"/>
                  </a:lnTo>
                  <a:lnTo>
                    <a:pt x="280" y="71"/>
                  </a:lnTo>
                  <a:lnTo>
                    <a:pt x="282" y="77"/>
                  </a:lnTo>
                  <a:lnTo>
                    <a:pt x="280" y="86"/>
                  </a:lnTo>
                  <a:lnTo>
                    <a:pt x="284" y="90"/>
                  </a:lnTo>
                  <a:lnTo>
                    <a:pt x="286" y="92"/>
                  </a:lnTo>
                  <a:lnTo>
                    <a:pt x="282" y="96"/>
                  </a:lnTo>
                  <a:lnTo>
                    <a:pt x="276" y="100"/>
                  </a:lnTo>
                  <a:lnTo>
                    <a:pt x="274" y="103"/>
                  </a:lnTo>
                  <a:lnTo>
                    <a:pt x="278" y="107"/>
                  </a:lnTo>
                  <a:lnTo>
                    <a:pt x="274" y="111"/>
                  </a:lnTo>
                  <a:lnTo>
                    <a:pt x="271" y="111"/>
                  </a:lnTo>
                  <a:lnTo>
                    <a:pt x="267" y="115"/>
                  </a:lnTo>
                  <a:lnTo>
                    <a:pt x="263" y="115"/>
                  </a:lnTo>
                  <a:lnTo>
                    <a:pt x="255" y="121"/>
                  </a:lnTo>
                  <a:lnTo>
                    <a:pt x="246" y="125"/>
                  </a:lnTo>
                  <a:lnTo>
                    <a:pt x="236" y="125"/>
                  </a:lnTo>
                  <a:lnTo>
                    <a:pt x="232" y="127"/>
                  </a:lnTo>
                  <a:lnTo>
                    <a:pt x="228" y="128"/>
                  </a:lnTo>
                  <a:lnTo>
                    <a:pt x="225" y="130"/>
                  </a:lnTo>
                  <a:lnTo>
                    <a:pt x="223" y="130"/>
                  </a:lnTo>
                  <a:lnTo>
                    <a:pt x="221" y="134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3" y="142"/>
                  </a:lnTo>
                  <a:lnTo>
                    <a:pt x="202" y="144"/>
                  </a:lnTo>
                  <a:lnTo>
                    <a:pt x="188" y="146"/>
                  </a:lnTo>
                  <a:lnTo>
                    <a:pt x="184" y="148"/>
                  </a:lnTo>
                  <a:lnTo>
                    <a:pt x="173" y="151"/>
                  </a:lnTo>
                  <a:lnTo>
                    <a:pt x="152" y="159"/>
                  </a:lnTo>
                  <a:lnTo>
                    <a:pt x="142" y="169"/>
                  </a:lnTo>
                  <a:lnTo>
                    <a:pt x="138" y="171"/>
                  </a:lnTo>
                  <a:lnTo>
                    <a:pt x="136" y="175"/>
                  </a:lnTo>
                  <a:lnTo>
                    <a:pt x="130" y="180"/>
                  </a:lnTo>
                  <a:lnTo>
                    <a:pt x="127" y="182"/>
                  </a:lnTo>
                  <a:lnTo>
                    <a:pt x="119" y="186"/>
                  </a:lnTo>
                  <a:lnTo>
                    <a:pt x="106" y="196"/>
                  </a:lnTo>
                  <a:lnTo>
                    <a:pt x="90" y="201"/>
                  </a:lnTo>
                  <a:lnTo>
                    <a:pt x="84" y="203"/>
                  </a:lnTo>
                  <a:lnTo>
                    <a:pt x="79" y="203"/>
                  </a:lnTo>
                  <a:lnTo>
                    <a:pt x="69" y="211"/>
                  </a:lnTo>
                  <a:lnTo>
                    <a:pt x="61" y="219"/>
                  </a:lnTo>
                  <a:lnTo>
                    <a:pt x="59" y="221"/>
                  </a:lnTo>
                  <a:lnTo>
                    <a:pt x="54" y="223"/>
                  </a:lnTo>
                  <a:lnTo>
                    <a:pt x="46" y="224"/>
                  </a:lnTo>
                  <a:lnTo>
                    <a:pt x="31" y="230"/>
                  </a:lnTo>
                  <a:lnTo>
                    <a:pt x="17" y="232"/>
                  </a:lnTo>
                  <a:lnTo>
                    <a:pt x="8" y="234"/>
                  </a:lnTo>
                  <a:lnTo>
                    <a:pt x="0" y="238"/>
                  </a:lnTo>
                  <a:lnTo>
                    <a:pt x="0" y="307"/>
                  </a:lnTo>
                  <a:lnTo>
                    <a:pt x="4" y="297"/>
                  </a:lnTo>
                  <a:lnTo>
                    <a:pt x="4" y="284"/>
                  </a:lnTo>
                  <a:lnTo>
                    <a:pt x="6" y="278"/>
                  </a:lnTo>
                  <a:lnTo>
                    <a:pt x="8" y="274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3" y="263"/>
                  </a:lnTo>
                  <a:lnTo>
                    <a:pt x="17" y="259"/>
                  </a:lnTo>
                  <a:lnTo>
                    <a:pt x="31" y="249"/>
                  </a:lnTo>
                  <a:lnTo>
                    <a:pt x="40" y="246"/>
                  </a:lnTo>
                  <a:lnTo>
                    <a:pt x="50" y="242"/>
                  </a:lnTo>
                  <a:lnTo>
                    <a:pt x="56" y="240"/>
                  </a:lnTo>
                  <a:lnTo>
                    <a:pt x="61" y="236"/>
                  </a:lnTo>
                  <a:lnTo>
                    <a:pt x="69" y="234"/>
                  </a:lnTo>
                  <a:lnTo>
                    <a:pt x="77" y="230"/>
                  </a:lnTo>
                  <a:lnTo>
                    <a:pt x="96" y="224"/>
                  </a:lnTo>
                  <a:lnTo>
                    <a:pt x="104" y="221"/>
                  </a:lnTo>
                  <a:lnTo>
                    <a:pt x="109" y="219"/>
                  </a:lnTo>
                  <a:lnTo>
                    <a:pt x="117" y="217"/>
                  </a:lnTo>
                  <a:lnTo>
                    <a:pt x="154" y="198"/>
                  </a:lnTo>
                  <a:lnTo>
                    <a:pt x="169" y="190"/>
                  </a:lnTo>
                  <a:lnTo>
                    <a:pt x="182" y="182"/>
                  </a:lnTo>
                  <a:lnTo>
                    <a:pt x="188" y="180"/>
                  </a:lnTo>
                  <a:lnTo>
                    <a:pt x="198" y="176"/>
                  </a:lnTo>
                  <a:lnTo>
                    <a:pt x="205" y="171"/>
                  </a:lnTo>
                  <a:lnTo>
                    <a:pt x="209" y="171"/>
                  </a:lnTo>
                  <a:lnTo>
                    <a:pt x="213" y="167"/>
                  </a:lnTo>
                  <a:lnTo>
                    <a:pt x="217" y="167"/>
                  </a:lnTo>
                  <a:lnTo>
                    <a:pt x="223" y="165"/>
                  </a:lnTo>
                  <a:lnTo>
                    <a:pt x="230" y="165"/>
                  </a:lnTo>
                  <a:lnTo>
                    <a:pt x="244" y="163"/>
                  </a:lnTo>
                  <a:lnTo>
                    <a:pt x="253" y="161"/>
                  </a:lnTo>
                  <a:lnTo>
                    <a:pt x="263" y="161"/>
                  </a:lnTo>
                  <a:lnTo>
                    <a:pt x="267" y="161"/>
                  </a:lnTo>
                  <a:lnTo>
                    <a:pt x="271" y="159"/>
                  </a:lnTo>
                  <a:lnTo>
                    <a:pt x="292" y="153"/>
                  </a:lnTo>
                  <a:lnTo>
                    <a:pt x="301" y="150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09" y="153"/>
                  </a:lnTo>
                  <a:lnTo>
                    <a:pt x="313" y="157"/>
                  </a:lnTo>
                  <a:lnTo>
                    <a:pt x="321" y="157"/>
                  </a:lnTo>
                  <a:lnTo>
                    <a:pt x="332" y="155"/>
                  </a:lnTo>
                  <a:lnTo>
                    <a:pt x="338" y="157"/>
                  </a:lnTo>
                  <a:lnTo>
                    <a:pt x="344" y="157"/>
                  </a:lnTo>
                  <a:lnTo>
                    <a:pt x="349" y="159"/>
                  </a:lnTo>
                  <a:lnTo>
                    <a:pt x="353" y="155"/>
                  </a:lnTo>
                  <a:lnTo>
                    <a:pt x="369" y="150"/>
                  </a:lnTo>
                  <a:lnTo>
                    <a:pt x="378" y="146"/>
                  </a:lnTo>
                  <a:lnTo>
                    <a:pt x="384" y="140"/>
                  </a:lnTo>
                  <a:lnTo>
                    <a:pt x="397" y="130"/>
                  </a:lnTo>
                  <a:lnTo>
                    <a:pt x="411" y="125"/>
                  </a:lnTo>
                  <a:lnTo>
                    <a:pt x="415" y="121"/>
                  </a:lnTo>
                  <a:lnTo>
                    <a:pt x="418" y="117"/>
                  </a:lnTo>
                  <a:lnTo>
                    <a:pt x="430" y="115"/>
                  </a:lnTo>
                  <a:lnTo>
                    <a:pt x="440" y="113"/>
                  </a:lnTo>
                  <a:lnTo>
                    <a:pt x="447" y="115"/>
                  </a:lnTo>
                  <a:lnTo>
                    <a:pt x="455" y="119"/>
                  </a:lnTo>
                  <a:lnTo>
                    <a:pt x="470" y="121"/>
                  </a:lnTo>
                  <a:lnTo>
                    <a:pt x="474" y="121"/>
                  </a:lnTo>
                  <a:lnTo>
                    <a:pt x="478" y="119"/>
                  </a:lnTo>
                  <a:lnTo>
                    <a:pt x="484" y="113"/>
                  </a:lnTo>
                  <a:lnTo>
                    <a:pt x="493" y="113"/>
                  </a:lnTo>
                  <a:lnTo>
                    <a:pt x="509" y="113"/>
                  </a:lnTo>
                  <a:lnTo>
                    <a:pt x="516" y="113"/>
                  </a:lnTo>
                  <a:lnTo>
                    <a:pt x="522" y="111"/>
                  </a:lnTo>
                  <a:lnTo>
                    <a:pt x="526" y="105"/>
                  </a:lnTo>
                  <a:lnTo>
                    <a:pt x="541" y="103"/>
                  </a:lnTo>
                  <a:lnTo>
                    <a:pt x="561" y="102"/>
                  </a:lnTo>
                  <a:lnTo>
                    <a:pt x="574" y="102"/>
                  </a:lnTo>
                  <a:lnTo>
                    <a:pt x="587" y="102"/>
                  </a:lnTo>
                  <a:lnTo>
                    <a:pt x="599" y="98"/>
                  </a:lnTo>
                  <a:lnTo>
                    <a:pt x="626" y="88"/>
                  </a:lnTo>
                  <a:lnTo>
                    <a:pt x="655" y="75"/>
                  </a:lnTo>
                  <a:lnTo>
                    <a:pt x="678" y="69"/>
                  </a:lnTo>
                  <a:lnTo>
                    <a:pt x="682" y="65"/>
                  </a:lnTo>
                  <a:lnTo>
                    <a:pt x="683" y="65"/>
                  </a:lnTo>
                  <a:lnTo>
                    <a:pt x="682" y="65"/>
                  </a:lnTo>
                  <a:lnTo>
                    <a:pt x="655" y="69"/>
                  </a:lnTo>
                  <a:lnTo>
                    <a:pt x="653" y="67"/>
                  </a:lnTo>
                  <a:lnTo>
                    <a:pt x="655" y="65"/>
                  </a:lnTo>
                  <a:lnTo>
                    <a:pt x="658" y="65"/>
                  </a:lnTo>
                  <a:lnTo>
                    <a:pt x="660" y="65"/>
                  </a:lnTo>
                  <a:lnTo>
                    <a:pt x="668" y="65"/>
                  </a:lnTo>
                  <a:lnTo>
                    <a:pt x="672" y="63"/>
                  </a:lnTo>
                  <a:lnTo>
                    <a:pt x="676" y="57"/>
                  </a:lnTo>
                  <a:lnTo>
                    <a:pt x="674" y="57"/>
                  </a:lnTo>
                  <a:lnTo>
                    <a:pt x="666" y="61"/>
                  </a:lnTo>
                  <a:lnTo>
                    <a:pt x="662" y="63"/>
                  </a:lnTo>
                  <a:lnTo>
                    <a:pt x="658" y="63"/>
                  </a:lnTo>
                  <a:lnTo>
                    <a:pt x="649" y="65"/>
                  </a:lnTo>
                  <a:lnTo>
                    <a:pt x="639" y="67"/>
                  </a:lnTo>
                  <a:lnTo>
                    <a:pt x="628" y="69"/>
                  </a:lnTo>
                  <a:lnTo>
                    <a:pt x="628" y="67"/>
                  </a:lnTo>
                  <a:lnTo>
                    <a:pt x="630" y="67"/>
                  </a:lnTo>
                  <a:lnTo>
                    <a:pt x="643" y="63"/>
                  </a:lnTo>
                  <a:lnTo>
                    <a:pt x="647" y="61"/>
                  </a:lnTo>
                  <a:lnTo>
                    <a:pt x="657" y="59"/>
                  </a:lnTo>
                  <a:lnTo>
                    <a:pt x="672" y="55"/>
                  </a:lnTo>
                  <a:lnTo>
                    <a:pt x="680" y="54"/>
                  </a:lnTo>
                  <a:lnTo>
                    <a:pt x="685" y="52"/>
                  </a:lnTo>
                  <a:lnTo>
                    <a:pt x="689" y="48"/>
                  </a:lnTo>
                  <a:lnTo>
                    <a:pt x="691" y="44"/>
                  </a:lnTo>
                  <a:lnTo>
                    <a:pt x="687" y="46"/>
                  </a:lnTo>
                  <a:lnTo>
                    <a:pt x="683" y="50"/>
                  </a:lnTo>
                  <a:lnTo>
                    <a:pt x="682" y="50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88" y="211"/>
                  </a:lnTo>
                  <a:lnTo>
                    <a:pt x="82" y="217"/>
                  </a:lnTo>
                  <a:lnTo>
                    <a:pt x="79" y="219"/>
                  </a:lnTo>
                  <a:lnTo>
                    <a:pt x="75" y="221"/>
                  </a:lnTo>
                  <a:lnTo>
                    <a:pt x="65" y="223"/>
                  </a:lnTo>
                  <a:lnTo>
                    <a:pt x="59" y="223"/>
                  </a:lnTo>
                  <a:lnTo>
                    <a:pt x="77" y="213"/>
                  </a:lnTo>
                  <a:lnTo>
                    <a:pt x="84" y="207"/>
                  </a:lnTo>
                  <a:lnTo>
                    <a:pt x="88" y="205"/>
                  </a:lnTo>
                  <a:lnTo>
                    <a:pt x="90" y="205"/>
                  </a:lnTo>
                  <a:lnTo>
                    <a:pt x="90" y="207"/>
                  </a:lnTo>
                  <a:lnTo>
                    <a:pt x="682" y="50"/>
                  </a:lnTo>
                  <a:lnTo>
                    <a:pt x="173" y="167"/>
                  </a:lnTo>
                  <a:lnTo>
                    <a:pt x="169" y="171"/>
                  </a:lnTo>
                  <a:lnTo>
                    <a:pt x="165" y="173"/>
                  </a:lnTo>
                  <a:lnTo>
                    <a:pt x="163" y="178"/>
                  </a:lnTo>
                  <a:lnTo>
                    <a:pt x="161" y="180"/>
                  </a:lnTo>
                  <a:lnTo>
                    <a:pt x="161" y="182"/>
                  </a:lnTo>
                  <a:lnTo>
                    <a:pt x="157" y="180"/>
                  </a:lnTo>
                  <a:lnTo>
                    <a:pt x="155" y="180"/>
                  </a:lnTo>
                  <a:lnTo>
                    <a:pt x="154" y="182"/>
                  </a:lnTo>
                  <a:lnTo>
                    <a:pt x="152" y="184"/>
                  </a:lnTo>
                  <a:lnTo>
                    <a:pt x="148" y="186"/>
                  </a:lnTo>
                  <a:lnTo>
                    <a:pt x="142" y="190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0" y="194"/>
                  </a:lnTo>
                  <a:lnTo>
                    <a:pt x="129" y="194"/>
                  </a:lnTo>
                  <a:lnTo>
                    <a:pt x="125" y="198"/>
                  </a:lnTo>
                  <a:lnTo>
                    <a:pt x="121" y="199"/>
                  </a:lnTo>
                  <a:lnTo>
                    <a:pt x="113" y="203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3"/>
                  </a:lnTo>
                  <a:lnTo>
                    <a:pt x="113" y="196"/>
                  </a:lnTo>
                  <a:lnTo>
                    <a:pt x="119" y="192"/>
                  </a:lnTo>
                  <a:lnTo>
                    <a:pt x="125" y="19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6" y="186"/>
                  </a:lnTo>
                  <a:lnTo>
                    <a:pt x="152" y="178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5" y="171"/>
                  </a:lnTo>
                  <a:lnTo>
                    <a:pt x="171" y="169"/>
                  </a:lnTo>
                  <a:lnTo>
                    <a:pt x="173" y="167"/>
                  </a:lnTo>
                  <a:lnTo>
                    <a:pt x="682" y="5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3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0" name="フリーフォーム 9"/>
            <p:cNvSpPr>
              <a:spLocks/>
            </p:cNvSpPr>
            <p:nvPr/>
          </p:nvSpPr>
          <p:spPr bwMode="auto">
            <a:xfrm>
              <a:off x="3875982" y="0"/>
              <a:ext cx="1903123" cy="977145"/>
            </a:xfrm>
            <a:custGeom>
              <a:avLst/>
              <a:gdLst/>
              <a:ahLst/>
              <a:cxnLst>
                <a:cxn ang="0">
                  <a:pos x="177" y="38"/>
                </a:cxn>
                <a:cxn ang="0">
                  <a:pos x="146" y="54"/>
                </a:cxn>
                <a:cxn ang="0">
                  <a:pos x="27" y="117"/>
                </a:cxn>
                <a:cxn ang="0">
                  <a:pos x="58" y="104"/>
                </a:cxn>
                <a:cxn ang="0">
                  <a:pos x="87" y="88"/>
                </a:cxn>
                <a:cxn ang="0">
                  <a:pos x="87" y="92"/>
                </a:cxn>
                <a:cxn ang="0">
                  <a:pos x="42" y="121"/>
                </a:cxn>
                <a:cxn ang="0">
                  <a:pos x="17" y="134"/>
                </a:cxn>
                <a:cxn ang="0">
                  <a:pos x="6" y="144"/>
                </a:cxn>
                <a:cxn ang="0">
                  <a:pos x="21" y="136"/>
                </a:cxn>
                <a:cxn ang="0">
                  <a:pos x="42" y="130"/>
                </a:cxn>
                <a:cxn ang="0">
                  <a:pos x="50" y="123"/>
                </a:cxn>
                <a:cxn ang="0">
                  <a:pos x="65" y="117"/>
                </a:cxn>
                <a:cxn ang="0">
                  <a:pos x="85" y="106"/>
                </a:cxn>
                <a:cxn ang="0">
                  <a:pos x="96" y="100"/>
                </a:cxn>
                <a:cxn ang="0">
                  <a:pos x="125" y="86"/>
                </a:cxn>
                <a:cxn ang="0">
                  <a:pos x="142" y="81"/>
                </a:cxn>
                <a:cxn ang="0">
                  <a:pos x="192" y="52"/>
                </a:cxn>
                <a:cxn ang="0">
                  <a:pos x="244" y="27"/>
                </a:cxn>
                <a:cxn ang="0">
                  <a:pos x="246" y="33"/>
                </a:cxn>
                <a:cxn ang="0">
                  <a:pos x="208" y="50"/>
                </a:cxn>
                <a:cxn ang="0">
                  <a:pos x="167" y="69"/>
                </a:cxn>
                <a:cxn ang="0">
                  <a:pos x="146" y="84"/>
                </a:cxn>
                <a:cxn ang="0">
                  <a:pos x="135" y="88"/>
                </a:cxn>
                <a:cxn ang="0">
                  <a:pos x="125" y="96"/>
                </a:cxn>
                <a:cxn ang="0">
                  <a:pos x="131" y="84"/>
                </a:cxn>
                <a:cxn ang="0">
                  <a:pos x="113" y="100"/>
                </a:cxn>
                <a:cxn ang="0">
                  <a:pos x="108" y="98"/>
                </a:cxn>
                <a:cxn ang="0">
                  <a:pos x="104" y="104"/>
                </a:cxn>
                <a:cxn ang="0">
                  <a:pos x="96" y="117"/>
                </a:cxn>
                <a:cxn ang="0">
                  <a:pos x="69" y="132"/>
                </a:cxn>
                <a:cxn ang="0">
                  <a:pos x="42" y="146"/>
                </a:cxn>
                <a:cxn ang="0">
                  <a:pos x="0" y="163"/>
                </a:cxn>
                <a:cxn ang="0">
                  <a:pos x="67" y="140"/>
                </a:cxn>
                <a:cxn ang="0">
                  <a:pos x="98" y="127"/>
                </a:cxn>
                <a:cxn ang="0">
                  <a:pos x="160" y="88"/>
                </a:cxn>
                <a:cxn ang="0">
                  <a:pos x="208" y="65"/>
                </a:cxn>
                <a:cxn ang="0">
                  <a:pos x="259" y="40"/>
                </a:cxn>
                <a:cxn ang="0">
                  <a:pos x="271" y="33"/>
                </a:cxn>
                <a:cxn ang="0">
                  <a:pos x="282" y="29"/>
                </a:cxn>
                <a:cxn ang="0">
                  <a:pos x="302" y="21"/>
                </a:cxn>
                <a:cxn ang="0">
                  <a:pos x="317" y="11"/>
                </a:cxn>
                <a:cxn ang="0">
                  <a:pos x="329" y="6"/>
                </a:cxn>
                <a:cxn ang="0">
                  <a:pos x="108" y="82"/>
                </a:cxn>
                <a:cxn ang="0">
                  <a:pos x="104" y="82"/>
                </a:cxn>
                <a:cxn ang="0">
                  <a:pos x="110" y="81"/>
                </a:cxn>
                <a:cxn ang="0">
                  <a:pos x="133" y="71"/>
                </a:cxn>
                <a:cxn ang="0">
                  <a:pos x="115" y="79"/>
                </a:cxn>
                <a:cxn ang="0">
                  <a:pos x="125" y="71"/>
                </a:cxn>
                <a:cxn ang="0">
                  <a:pos x="261" y="0"/>
                </a:cxn>
                <a:cxn ang="0">
                  <a:pos x="261" y="23"/>
                </a:cxn>
                <a:cxn ang="0">
                  <a:pos x="269" y="15"/>
                </a:cxn>
                <a:cxn ang="0">
                  <a:pos x="261" y="0"/>
                </a:cxn>
              </a:cxnLst>
              <a:rect l="0" t="0" r="0" b="0"/>
              <a:pathLst>
                <a:path w="338" h="163">
                  <a:moveTo>
                    <a:pt x="261" y="0"/>
                  </a:moveTo>
                  <a:lnTo>
                    <a:pt x="186" y="31"/>
                  </a:lnTo>
                  <a:lnTo>
                    <a:pt x="179" y="36"/>
                  </a:lnTo>
                  <a:lnTo>
                    <a:pt x="177" y="38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3" y="36"/>
                  </a:lnTo>
                  <a:lnTo>
                    <a:pt x="146" y="54"/>
                  </a:lnTo>
                  <a:lnTo>
                    <a:pt x="102" y="77"/>
                  </a:lnTo>
                  <a:lnTo>
                    <a:pt x="69" y="94"/>
                  </a:lnTo>
                  <a:lnTo>
                    <a:pt x="42" y="107"/>
                  </a:lnTo>
                  <a:lnTo>
                    <a:pt x="27" y="117"/>
                  </a:lnTo>
                  <a:lnTo>
                    <a:pt x="31" y="117"/>
                  </a:lnTo>
                  <a:lnTo>
                    <a:pt x="41" y="117"/>
                  </a:lnTo>
                  <a:lnTo>
                    <a:pt x="50" y="109"/>
                  </a:lnTo>
                  <a:lnTo>
                    <a:pt x="58" y="104"/>
                  </a:lnTo>
                  <a:lnTo>
                    <a:pt x="73" y="96"/>
                  </a:lnTo>
                  <a:lnTo>
                    <a:pt x="81" y="92"/>
                  </a:lnTo>
                  <a:lnTo>
                    <a:pt x="83" y="90"/>
                  </a:lnTo>
                  <a:lnTo>
                    <a:pt x="87" y="88"/>
                  </a:lnTo>
                  <a:lnTo>
                    <a:pt x="89" y="88"/>
                  </a:lnTo>
                  <a:lnTo>
                    <a:pt x="92" y="86"/>
                  </a:lnTo>
                  <a:lnTo>
                    <a:pt x="90" y="90"/>
                  </a:lnTo>
                  <a:lnTo>
                    <a:pt x="87" y="92"/>
                  </a:lnTo>
                  <a:lnTo>
                    <a:pt x="81" y="96"/>
                  </a:lnTo>
                  <a:lnTo>
                    <a:pt x="71" y="102"/>
                  </a:lnTo>
                  <a:lnTo>
                    <a:pt x="60" y="107"/>
                  </a:lnTo>
                  <a:lnTo>
                    <a:pt x="42" y="121"/>
                  </a:lnTo>
                  <a:lnTo>
                    <a:pt x="39" y="125"/>
                  </a:lnTo>
                  <a:lnTo>
                    <a:pt x="35" y="127"/>
                  </a:lnTo>
                  <a:lnTo>
                    <a:pt x="25" y="129"/>
                  </a:lnTo>
                  <a:lnTo>
                    <a:pt x="17" y="134"/>
                  </a:lnTo>
                  <a:lnTo>
                    <a:pt x="14" y="134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10" y="140"/>
                  </a:lnTo>
                  <a:lnTo>
                    <a:pt x="14" y="138"/>
                  </a:lnTo>
                  <a:lnTo>
                    <a:pt x="17" y="138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29" y="132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29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54" y="123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65" y="117"/>
                  </a:lnTo>
                  <a:lnTo>
                    <a:pt x="75" y="111"/>
                  </a:lnTo>
                  <a:lnTo>
                    <a:pt x="77" y="107"/>
                  </a:lnTo>
                  <a:lnTo>
                    <a:pt x="79" y="107"/>
                  </a:lnTo>
                  <a:lnTo>
                    <a:pt x="85" y="106"/>
                  </a:lnTo>
                  <a:lnTo>
                    <a:pt x="89" y="104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6" y="100"/>
                  </a:lnTo>
                  <a:lnTo>
                    <a:pt x="100" y="98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25" y="86"/>
                  </a:lnTo>
                  <a:lnTo>
                    <a:pt x="131" y="81"/>
                  </a:lnTo>
                  <a:lnTo>
                    <a:pt x="135" y="79"/>
                  </a:lnTo>
                  <a:lnTo>
                    <a:pt x="137" y="79"/>
                  </a:lnTo>
                  <a:lnTo>
                    <a:pt x="142" y="81"/>
                  </a:lnTo>
                  <a:lnTo>
                    <a:pt x="148" y="75"/>
                  </a:lnTo>
                  <a:lnTo>
                    <a:pt x="169" y="63"/>
                  </a:lnTo>
                  <a:lnTo>
                    <a:pt x="183" y="58"/>
                  </a:lnTo>
                  <a:lnTo>
                    <a:pt x="192" y="52"/>
                  </a:lnTo>
                  <a:lnTo>
                    <a:pt x="221" y="38"/>
                  </a:lnTo>
                  <a:lnTo>
                    <a:pt x="231" y="34"/>
                  </a:lnTo>
                  <a:lnTo>
                    <a:pt x="240" y="31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31"/>
                  </a:lnTo>
                  <a:lnTo>
                    <a:pt x="246" y="33"/>
                  </a:lnTo>
                  <a:lnTo>
                    <a:pt x="236" y="34"/>
                  </a:lnTo>
                  <a:lnTo>
                    <a:pt x="229" y="40"/>
                  </a:lnTo>
                  <a:lnTo>
                    <a:pt x="217" y="44"/>
                  </a:lnTo>
                  <a:lnTo>
                    <a:pt x="208" y="50"/>
                  </a:lnTo>
                  <a:lnTo>
                    <a:pt x="192" y="56"/>
                  </a:lnTo>
                  <a:lnTo>
                    <a:pt x="183" y="61"/>
                  </a:lnTo>
                  <a:lnTo>
                    <a:pt x="175" y="65"/>
                  </a:lnTo>
                  <a:lnTo>
                    <a:pt x="167" y="69"/>
                  </a:lnTo>
                  <a:lnTo>
                    <a:pt x="154" y="77"/>
                  </a:lnTo>
                  <a:lnTo>
                    <a:pt x="148" y="79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8" y="86"/>
                  </a:lnTo>
                  <a:lnTo>
                    <a:pt x="133" y="92"/>
                  </a:lnTo>
                  <a:lnTo>
                    <a:pt x="135" y="88"/>
                  </a:lnTo>
                  <a:lnTo>
                    <a:pt x="135" y="86"/>
                  </a:lnTo>
                  <a:lnTo>
                    <a:pt x="133" y="86"/>
                  </a:lnTo>
                  <a:lnTo>
                    <a:pt x="125" y="94"/>
                  </a:lnTo>
                  <a:lnTo>
                    <a:pt x="125" y="96"/>
                  </a:lnTo>
                  <a:lnTo>
                    <a:pt x="121" y="96"/>
                  </a:lnTo>
                  <a:lnTo>
                    <a:pt x="125" y="94"/>
                  </a:lnTo>
                  <a:lnTo>
                    <a:pt x="125" y="88"/>
                  </a:lnTo>
                  <a:lnTo>
                    <a:pt x="131" y="84"/>
                  </a:lnTo>
                  <a:lnTo>
                    <a:pt x="129" y="84"/>
                  </a:lnTo>
                  <a:lnTo>
                    <a:pt x="125" y="86"/>
                  </a:lnTo>
                  <a:lnTo>
                    <a:pt x="121" y="92"/>
                  </a:lnTo>
                  <a:lnTo>
                    <a:pt x="113" y="100"/>
                  </a:lnTo>
                  <a:lnTo>
                    <a:pt x="110" y="104"/>
                  </a:lnTo>
                  <a:lnTo>
                    <a:pt x="115" y="94"/>
                  </a:lnTo>
                  <a:lnTo>
                    <a:pt x="113" y="94"/>
                  </a:lnTo>
                  <a:lnTo>
                    <a:pt x="108" y="98"/>
                  </a:lnTo>
                  <a:lnTo>
                    <a:pt x="104" y="102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6" y="104"/>
                  </a:lnTo>
                  <a:lnTo>
                    <a:pt x="106" y="107"/>
                  </a:lnTo>
                  <a:lnTo>
                    <a:pt x="102" y="109"/>
                  </a:lnTo>
                  <a:lnTo>
                    <a:pt x="96" y="117"/>
                  </a:lnTo>
                  <a:lnTo>
                    <a:pt x="87" y="123"/>
                  </a:lnTo>
                  <a:lnTo>
                    <a:pt x="81" y="125"/>
                  </a:lnTo>
                  <a:lnTo>
                    <a:pt x="75" y="129"/>
                  </a:lnTo>
                  <a:lnTo>
                    <a:pt x="69" y="132"/>
                  </a:lnTo>
                  <a:lnTo>
                    <a:pt x="62" y="134"/>
                  </a:lnTo>
                  <a:lnTo>
                    <a:pt x="56" y="136"/>
                  </a:lnTo>
                  <a:lnTo>
                    <a:pt x="52" y="140"/>
                  </a:lnTo>
                  <a:lnTo>
                    <a:pt x="42" y="146"/>
                  </a:lnTo>
                  <a:lnTo>
                    <a:pt x="31" y="150"/>
                  </a:lnTo>
                  <a:lnTo>
                    <a:pt x="10" y="159"/>
                  </a:lnTo>
                  <a:lnTo>
                    <a:pt x="4" y="161"/>
                  </a:lnTo>
                  <a:lnTo>
                    <a:pt x="0" y="163"/>
                  </a:lnTo>
                  <a:lnTo>
                    <a:pt x="41" y="152"/>
                  </a:lnTo>
                  <a:lnTo>
                    <a:pt x="50" y="146"/>
                  </a:lnTo>
                  <a:lnTo>
                    <a:pt x="58" y="142"/>
                  </a:lnTo>
                  <a:lnTo>
                    <a:pt x="67" y="140"/>
                  </a:lnTo>
                  <a:lnTo>
                    <a:pt x="75" y="136"/>
                  </a:lnTo>
                  <a:lnTo>
                    <a:pt x="85" y="130"/>
                  </a:lnTo>
                  <a:lnTo>
                    <a:pt x="92" y="129"/>
                  </a:lnTo>
                  <a:lnTo>
                    <a:pt x="98" y="127"/>
                  </a:lnTo>
                  <a:lnTo>
                    <a:pt x="102" y="123"/>
                  </a:lnTo>
                  <a:lnTo>
                    <a:pt x="104" y="121"/>
                  </a:lnTo>
                  <a:lnTo>
                    <a:pt x="137" y="102"/>
                  </a:lnTo>
                  <a:lnTo>
                    <a:pt x="160" y="88"/>
                  </a:lnTo>
                  <a:lnTo>
                    <a:pt x="183" y="79"/>
                  </a:lnTo>
                  <a:lnTo>
                    <a:pt x="192" y="75"/>
                  </a:lnTo>
                  <a:lnTo>
                    <a:pt x="198" y="71"/>
                  </a:lnTo>
                  <a:lnTo>
                    <a:pt x="208" y="65"/>
                  </a:lnTo>
                  <a:lnTo>
                    <a:pt x="215" y="59"/>
                  </a:lnTo>
                  <a:lnTo>
                    <a:pt x="231" y="56"/>
                  </a:lnTo>
                  <a:lnTo>
                    <a:pt x="254" y="44"/>
                  </a:lnTo>
                  <a:lnTo>
                    <a:pt x="259" y="40"/>
                  </a:lnTo>
                  <a:lnTo>
                    <a:pt x="263" y="38"/>
                  </a:lnTo>
                  <a:lnTo>
                    <a:pt x="269" y="38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5" y="31"/>
                  </a:lnTo>
                  <a:lnTo>
                    <a:pt x="279" y="33"/>
                  </a:lnTo>
                  <a:lnTo>
                    <a:pt x="281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8" y="25"/>
                  </a:lnTo>
                  <a:lnTo>
                    <a:pt x="296" y="23"/>
                  </a:lnTo>
                  <a:lnTo>
                    <a:pt x="302" y="21"/>
                  </a:lnTo>
                  <a:lnTo>
                    <a:pt x="307" y="17"/>
                  </a:lnTo>
                  <a:lnTo>
                    <a:pt x="311" y="15"/>
                  </a:lnTo>
                  <a:lnTo>
                    <a:pt x="313" y="15"/>
                  </a:lnTo>
                  <a:lnTo>
                    <a:pt x="317" y="11"/>
                  </a:lnTo>
                  <a:lnTo>
                    <a:pt x="319" y="10"/>
                  </a:lnTo>
                  <a:lnTo>
                    <a:pt x="321" y="10"/>
                  </a:lnTo>
                  <a:lnTo>
                    <a:pt x="325" y="8"/>
                  </a:lnTo>
                  <a:lnTo>
                    <a:pt x="329" y="6"/>
                  </a:lnTo>
                  <a:lnTo>
                    <a:pt x="334" y="4"/>
                  </a:lnTo>
                  <a:lnTo>
                    <a:pt x="338" y="0"/>
                  </a:lnTo>
                  <a:lnTo>
                    <a:pt x="261" y="0"/>
                  </a:lnTo>
                  <a:lnTo>
                    <a:pt x="108" y="82"/>
                  </a:lnTo>
                  <a:lnTo>
                    <a:pt x="106" y="86"/>
                  </a:lnTo>
                  <a:lnTo>
                    <a:pt x="102" y="88"/>
                  </a:lnTo>
                  <a:lnTo>
                    <a:pt x="100" y="86"/>
                  </a:lnTo>
                  <a:lnTo>
                    <a:pt x="104" y="82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2" y="77"/>
                  </a:lnTo>
                  <a:lnTo>
                    <a:pt x="110" y="81"/>
                  </a:lnTo>
                  <a:lnTo>
                    <a:pt x="108" y="82"/>
                  </a:lnTo>
                  <a:lnTo>
                    <a:pt x="261" y="0"/>
                  </a:lnTo>
                  <a:lnTo>
                    <a:pt x="137" y="65"/>
                  </a:lnTo>
                  <a:lnTo>
                    <a:pt x="133" y="71"/>
                  </a:lnTo>
                  <a:lnTo>
                    <a:pt x="129" y="75"/>
                  </a:lnTo>
                  <a:lnTo>
                    <a:pt x="125" y="77"/>
                  </a:lnTo>
                  <a:lnTo>
                    <a:pt x="117" y="81"/>
                  </a:lnTo>
                  <a:lnTo>
                    <a:pt x="115" y="79"/>
                  </a:lnTo>
                  <a:lnTo>
                    <a:pt x="119" y="77"/>
                  </a:lnTo>
                  <a:lnTo>
                    <a:pt x="121" y="75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31" y="69"/>
                  </a:lnTo>
                  <a:lnTo>
                    <a:pt x="135" y="65"/>
                  </a:lnTo>
                  <a:lnTo>
                    <a:pt x="137" y="65"/>
                  </a:lnTo>
                  <a:lnTo>
                    <a:pt x="261" y="0"/>
                  </a:lnTo>
                  <a:lnTo>
                    <a:pt x="273" y="17"/>
                  </a:lnTo>
                  <a:lnTo>
                    <a:pt x="271" y="19"/>
                  </a:lnTo>
                  <a:lnTo>
                    <a:pt x="267" y="21"/>
                  </a:lnTo>
                  <a:lnTo>
                    <a:pt x="261" y="23"/>
                  </a:lnTo>
                  <a:lnTo>
                    <a:pt x="259" y="23"/>
                  </a:lnTo>
                  <a:lnTo>
                    <a:pt x="261" y="19"/>
                  </a:lnTo>
                  <a:lnTo>
                    <a:pt x="265" y="15"/>
                  </a:lnTo>
                  <a:lnTo>
                    <a:pt x="269" y="15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3" y="17"/>
                  </a:lnTo>
                  <a:lnTo>
                    <a:pt x="261" y="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45044" y="1900337"/>
              <a:ext cx="8935670" cy="2769577"/>
            </a:xfrm>
            <a:custGeom>
              <a:avLst/>
              <a:gdLst/>
              <a:ahLst/>
              <a:cxnLst>
                <a:cxn ang="0">
                  <a:pos x="750" y="194"/>
                </a:cxn>
                <a:cxn ang="0">
                  <a:pos x="762" y="180"/>
                </a:cxn>
                <a:cxn ang="0">
                  <a:pos x="662" y="199"/>
                </a:cxn>
                <a:cxn ang="0">
                  <a:pos x="674" y="203"/>
                </a:cxn>
                <a:cxn ang="0">
                  <a:pos x="698" y="188"/>
                </a:cxn>
                <a:cxn ang="0">
                  <a:pos x="543" y="230"/>
                </a:cxn>
                <a:cxn ang="0">
                  <a:pos x="762" y="180"/>
                </a:cxn>
                <a:cxn ang="0">
                  <a:pos x="639" y="265"/>
                </a:cxn>
                <a:cxn ang="0">
                  <a:pos x="591" y="219"/>
                </a:cxn>
                <a:cxn ang="0">
                  <a:pos x="602" y="215"/>
                </a:cxn>
                <a:cxn ang="0">
                  <a:pos x="503" y="234"/>
                </a:cxn>
                <a:cxn ang="0">
                  <a:pos x="489" y="242"/>
                </a:cxn>
                <a:cxn ang="0">
                  <a:pos x="445" y="249"/>
                </a:cxn>
                <a:cxn ang="0">
                  <a:pos x="426" y="251"/>
                </a:cxn>
                <a:cxn ang="0">
                  <a:pos x="762" y="180"/>
                </a:cxn>
                <a:cxn ang="0">
                  <a:pos x="343" y="334"/>
                </a:cxn>
                <a:cxn ang="0">
                  <a:pos x="370" y="263"/>
                </a:cxn>
                <a:cxn ang="0">
                  <a:pos x="261" y="291"/>
                </a:cxn>
                <a:cxn ang="0">
                  <a:pos x="272" y="286"/>
                </a:cxn>
                <a:cxn ang="0">
                  <a:pos x="247" y="303"/>
                </a:cxn>
                <a:cxn ang="0">
                  <a:pos x="197" y="318"/>
                </a:cxn>
                <a:cxn ang="0">
                  <a:pos x="205" y="324"/>
                </a:cxn>
                <a:cxn ang="0">
                  <a:pos x="124" y="349"/>
                </a:cxn>
                <a:cxn ang="0">
                  <a:pos x="146" y="343"/>
                </a:cxn>
                <a:cxn ang="0">
                  <a:pos x="88" y="363"/>
                </a:cxn>
                <a:cxn ang="0">
                  <a:pos x="105" y="359"/>
                </a:cxn>
                <a:cxn ang="0">
                  <a:pos x="69" y="370"/>
                </a:cxn>
                <a:cxn ang="0">
                  <a:pos x="80" y="368"/>
                </a:cxn>
                <a:cxn ang="0">
                  <a:pos x="50" y="376"/>
                </a:cxn>
                <a:cxn ang="0">
                  <a:pos x="3" y="389"/>
                </a:cxn>
                <a:cxn ang="0">
                  <a:pos x="2" y="458"/>
                </a:cxn>
                <a:cxn ang="0">
                  <a:pos x="806" y="416"/>
                </a:cxn>
                <a:cxn ang="0">
                  <a:pos x="879" y="230"/>
                </a:cxn>
                <a:cxn ang="0">
                  <a:pos x="890" y="211"/>
                </a:cxn>
                <a:cxn ang="0">
                  <a:pos x="902" y="184"/>
                </a:cxn>
                <a:cxn ang="0">
                  <a:pos x="927" y="147"/>
                </a:cxn>
                <a:cxn ang="0">
                  <a:pos x="992" y="69"/>
                </a:cxn>
                <a:cxn ang="0">
                  <a:pos x="1011" y="57"/>
                </a:cxn>
                <a:cxn ang="0">
                  <a:pos x="1077" y="5"/>
                </a:cxn>
                <a:cxn ang="0">
                  <a:pos x="762" y="180"/>
                </a:cxn>
                <a:cxn ang="0">
                  <a:pos x="977" y="147"/>
                </a:cxn>
                <a:cxn ang="0">
                  <a:pos x="1140" y="136"/>
                </a:cxn>
                <a:cxn ang="0">
                  <a:pos x="762" y="180"/>
                </a:cxn>
                <a:cxn ang="0">
                  <a:pos x="1244" y="103"/>
                </a:cxn>
                <a:cxn ang="0">
                  <a:pos x="1274" y="98"/>
                </a:cxn>
                <a:cxn ang="0">
                  <a:pos x="1294" y="94"/>
                </a:cxn>
                <a:cxn ang="0">
                  <a:pos x="1309" y="103"/>
                </a:cxn>
                <a:cxn ang="0">
                  <a:pos x="1347" y="90"/>
                </a:cxn>
                <a:cxn ang="0">
                  <a:pos x="762" y="180"/>
                </a:cxn>
                <a:cxn ang="0">
                  <a:pos x="1374" y="90"/>
                </a:cxn>
                <a:cxn ang="0">
                  <a:pos x="1409" y="84"/>
                </a:cxn>
                <a:cxn ang="0">
                  <a:pos x="1440" y="84"/>
                </a:cxn>
                <a:cxn ang="0">
                  <a:pos x="1480" y="80"/>
                </a:cxn>
                <a:cxn ang="0">
                  <a:pos x="1480" y="80"/>
                </a:cxn>
                <a:cxn ang="0">
                  <a:pos x="1511" y="78"/>
                </a:cxn>
                <a:cxn ang="0">
                  <a:pos x="1572" y="78"/>
                </a:cxn>
              </a:cxnLst>
              <a:rect l="0" t="0" r="0" b="0"/>
              <a:pathLst>
                <a:path w="1587" h="462">
                  <a:moveTo>
                    <a:pt x="762" y="180"/>
                  </a:moveTo>
                  <a:lnTo>
                    <a:pt x="758" y="178"/>
                  </a:lnTo>
                  <a:lnTo>
                    <a:pt x="752" y="178"/>
                  </a:lnTo>
                  <a:lnTo>
                    <a:pt x="745" y="182"/>
                  </a:lnTo>
                  <a:lnTo>
                    <a:pt x="743" y="184"/>
                  </a:lnTo>
                  <a:lnTo>
                    <a:pt x="743" y="186"/>
                  </a:lnTo>
                  <a:lnTo>
                    <a:pt x="745" y="192"/>
                  </a:lnTo>
                  <a:lnTo>
                    <a:pt x="750" y="194"/>
                  </a:lnTo>
                  <a:lnTo>
                    <a:pt x="760" y="195"/>
                  </a:lnTo>
                  <a:lnTo>
                    <a:pt x="766" y="192"/>
                  </a:lnTo>
                  <a:lnTo>
                    <a:pt x="768" y="190"/>
                  </a:lnTo>
                  <a:lnTo>
                    <a:pt x="770" y="186"/>
                  </a:lnTo>
                  <a:lnTo>
                    <a:pt x="768" y="184"/>
                  </a:lnTo>
                  <a:lnTo>
                    <a:pt x="768" y="182"/>
                  </a:lnTo>
                  <a:lnTo>
                    <a:pt x="764" y="180"/>
                  </a:lnTo>
                  <a:lnTo>
                    <a:pt x="762" y="180"/>
                  </a:lnTo>
                  <a:lnTo>
                    <a:pt x="691" y="190"/>
                  </a:lnTo>
                  <a:lnTo>
                    <a:pt x="679" y="194"/>
                  </a:lnTo>
                  <a:lnTo>
                    <a:pt x="675" y="192"/>
                  </a:lnTo>
                  <a:lnTo>
                    <a:pt x="674" y="194"/>
                  </a:lnTo>
                  <a:lnTo>
                    <a:pt x="672" y="194"/>
                  </a:lnTo>
                  <a:lnTo>
                    <a:pt x="666" y="199"/>
                  </a:lnTo>
                  <a:lnTo>
                    <a:pt x="664" y="199"/>
                  </a:lnTo>
                  <a:lnTo>
                    <a:pt x="662" y="199"/>
                  </a:lnTo>
                  <a:lnTo>
                    <a:pt x="658" y="201"/>
                  </a:lnTo>
                  <a:lnTo>
                    <a:pt x="658" y="205"/>
                  </a:lnTo>
                  <a:lnTo>
                    <a:pt x="662" y="205"/>
                  </a:lnTo>
                  <a:lnTo>
                    <a:pt x="664" y="205"/>
                  </a:lnTo>
                  <a:lnTo>
                    <a:pt x="668" y="203"/>
                  </a:lnTo>
                  <a:lnTo>
                    <a:pt x="670" y="201"/>
                  </a:lnTo>
                  <a:lnTo>
                    <a:pt x="672" y="203"/>
                  </a:lnTo>
                  <a:lnTo>
                    <a:pt x="674" y="203"/>
                  </a:lnTo>
                  <a:lnTo>
                    <a:pt x="675" y="203"/>
                  </a:lnTo>
                  <a:lnTo>
                    <a:pt x="683" y="199"/>
                  </a:lnTo>
                  <a:lnTo>
                    <a:pt x="685" y="201"/>
                  </a:lnTo>
                  <a:lnTo>
                    <a:pt x="693" y="201"/>
                  </a:lnTo>
                  <a:lnTo>
                    <a:pt x="700" y="197"/>
                  </a:lnTo>
                  <a:lnTo>
                    <a:pt x="704" y="194"/>
                  </a:lnTo>
                  <a:lnTo>
                    <a:pt x="702" y="190"/>
                  </a:lnTo>
                  <a:lnTo>
                    <a:pt x="698" y="188"/>
                  </a:lnTo>
                  <a:lnTo>
                    <a:pt x="691" y="190"/>
                  </a:lnTo>
                  <a:lnTo>
                    <a:pt x="762" y="180"/>
                  </a:lnTo>
                  <a:lnTo>
                    <a:pt x="553" y="222"/>
                  </a:lnTo>
                  <a:lnTo>
                    <a:pt x="541" y="222"/>
                  </a:lnTo>
                  <a:lnTo>
                    <a:pt x="537" y="224"/>
                  </a:lnTo>
                  <a:lnTo>
                    <a:pt x="537" y="228"/>
                  </a:lnTo>
                  <a:lnTo>
                    <a:pt x="539" y="230"/>
                  </a:lnTo>
                  <a:lnTo>
                    <a:pt x="543" y="230"/>
                  </a:lnTo>
                  <a:lnTo>
                    <a:pt x="547" y="230"/>
                  </a:lnTo>
                  <a:lnTo>
                    <a:pt x="551" y="228"/>
                  </a:lnTo>
                  <a:lnTo>
                    <a:pt x="556" y="226"/>
                  </a:lnTo>
                  <a:lnTo>
                    <a:pt x="558" y="226"/>
                  </a:lnTo>
                  <a:lnTo>
                    <a:pt x="558" y="224"/>
                  </a:lnTo>
                  <a:lnTo>
                    <a:pt x="556" y="222"/>
                  </a:lnTo>
                  <a:lnTo>
                    <a:pt x="553" y="222"/>
                  </a:lnTo>
                  <a:lnTo>
                    <a:pt x="762" y="180"/>
                  </a:lnTo>
                  <a:lnTo>
                    <a:pt x="639" y="265"/>
                  </a:lnTo>
                  <a:lnTo>
                    <a:pt x="641" y="265"/>
                  </a:lnTo>
                  <a:lnTo>
                    <a:pt x="645" y="265"/>
                  </a:lnTo>
                  <a:lnTo>
                    <a:pt x="649" y="261"/>
                  </a:lnTo>
                  <a:lnTo>
                    <a:pt x="647" y="259"/>
                  </a:lnTo>
                  <a:lnTo>
                    <a:pt x="645" y="259"/>
                  </a:lnTo>
                  <a:lnTo>
                    <a:pt x="641" y="261"/>
                  </a:lnTo>
                  <a:lnTo>
                    <a:pt x="639" y="265"/>
                  </a:lnTo>
                  <a:lnTo>
                    <a:pt x="762" y="180"/>
                  </a:lnTo>
                  <a:lnTo>
                    <a:pt x="593" y="213"/>
                  </a:lnTo>
                  <a:lnTo>
                    <a:pt x="591" y="213"/>
                  </a:lnTo>
                  <a:lnTo>
                    <a:pt x="585" y="213"/>
                  </a:lnTo>
                  <a:lnTo>
                    <a:pt x="581" y="215"/>
                  </a:lnTo>
                  <a:lnTo>
                    <a:pt x="581" y="219"/>
                  </a:lnTo>
                  <a:lnTo>
                    <a:pt x="583" y="220"/>
                  </a:lnTo>
                  <a:lnTo>
                    <a:pt x="591" y="219"/>
                  </a:lnTo>
                  <a:lnTo>
                    <a:pt x="593" y="217"/>
                  </a:lnTo>
                  <a:lnTo>
                    <a:pt x="593" y="215"/>
                  </a:lnTo>
                  <a:lnTo>
                    <a:pt x="593" y="213"/>
                  </a:lnTo>
                  <a:lnTo>
                    <a:pt x="762" y="180"/>
                  </a:lnTo>
                  <a:lnTo>
                    <a:pt x="597" y="215"/>
                  </a:lnTo>
                  <a:lnTo>
                    <a:pt x="595" y="217"/>
                  </a:lnTo>
                  <a:lnTo>
                    <a:pt x="599" y="217"/>
                  </a:lnTo>
                  <a:lnTo>
                    <a:pt x="602" y="215"/>
                  </a:lnTo>
                  <a:lnTo>
                    <a:pt x="602" y="213"/>
                  </a:lnTo>
                  <a:lnTo>
                    <a:pt x="601" y="211"/>
                  </a:lnTo>
                  <a:lnTo>
                    <a:pt x="599" y="211"/>
                  </a:lnTo>
                  <a:lnTo>
                    <a:pt x="597" y="215"/>
                  </a:lnTo>
                  <a:lnTo>
                    <a:pt x="762" y="180"/>
                  </a:lnTo>
                  <a:lnTo>
                    <a:pt x="512" y="234"/>
                  </a:lnTo>
                  <a:lnTo>
                    <a:pt x="505" y="232"/>
                  </a:lnTo>
                  <a:lnTo>
                    <a:pt x="503" y="234"/>
                  </a:lnTo>
                  <a:lnTo>
                    <a:pt x="503" y="236"/>
                  </a:lnTo>
                  <a:lnTo>
                    <a:pt x="510" y="236"/>
                  </a:lnTo>
                  <a:lnTo>
                    <a:pt x="512" y="234"/>
                  </a:lnTo>
                  <a:lnTo>
                    <a:pt x="762" y="180"/>
                  </a:lnTo>
                  <a:lnTo>
                    <a:pt x="501" y="240"/>
                  </a:lnTo>
                  <a:lnTo>
                    <a:pt x="489" y="238"/>
                  </a:lnTo>
                  <a:lnTo>
                    <a:pt x="487" y="240"/>
                  </a:lnTo>
                  <a:lnTo>
                    <a:pt x="489" y="242"/>
                  </a:lnTo>
                  <a:lnTo>
                    <a:pt x="491" y="242"/>
                  </a:lnTo>
                  <a:lnTo>
                    <a:pt x="497" y="242"/>
                  </a:lnTo>
                  <a:lnTo>
                    <a:pt x="499" y="242"/>
                  </a:lnTo>
                  <a:lnTo>
                    <a:pt x="501" y="240"/>
                  </a:lnTo>
                  <a:lnTo>
                    <a:pt x="762" y="180"/>
                  </a:lnTo>
                  <a:lnTo>
                    <a:pt x="439" y="245"/>
                  </a:lnTo>
                  <a:lnTo>
                    <a:pt x="439" y="247"/>
                  </a:lnTo>
                  <a:lnTo>
                    <a:pt x="445" y="249"/>
                  </a:lnTo>
                  <a:lnTo>
                    <a:pt x="449" y="247"/>
                  </a:lnTo>
                  <a:lnTo>
                    <a:pt x="453" y="245"/>
                  </a:lnTo>
                  <a:lnTo>
                    <a:pt x="451" y="243"/>
                  </a:lnTo>
                  <a:lnTo>
                    <a:pt x="447" y="242"/>
                  </a:lnTo>
                  <a:lnTo>
                    <a:pt x="443" y="243"/>
                  </a:lnTo>
                  <a:lnTo>
                    <a:pt x="439" y="245"/>
                  </a:lnTo>
                  <a:lnTo>
                    <a:pt x="762" y="180"/>
                  </a:lnTo>
                  <a:lnTo>
                    <a:pt x="426" y="251"/>
                  </a:lnTo>
                  <a:lnTo>
                    <a:pt x="426" y="253"/>
                  </a:lnTo>
                  <a:lnTo>
                    <a:pt x="430" y="253"/>
                  </a:lnTo>
                  <a:lnTo>
                    <a:pt x="434" y="253"/>
                  </a:lnTo>
                  <a:lnTo>
                    <a:pt x="432" y="249"/>
                  </a:lnTo>
                  <a:lnTo>
                    <a:pt x="430" y="247"/>
                  </a:lnTo>
                  <a:lnTo>
                    <a:pt x="426" y="247"/>
                  </a:lnTo>
                  <a:lnTo>
                    <a:pt x="426" y="251"/>
                  </a:lnTo>
                  <a:lnTo>
                    <a:pt x="762" y="180"/>
                  </a:lnTo>
                  <a:lnTo>
                    <a:pt x="338" y="334"/>
                  </a:lnTo>
                  <a:lnTo>
                    <a:pt x="336" y="336"/>
                  </a:lnTo>
                  <a:lnTo>
                    <a:pt x="336" y="338"/>
                  </a:lnTo>
                  <a:lnTo>
                    <a:pt x="338" y="339"/>
                  </a:lnTo>
                  <a:lnTo>
                    <a:pt x="343" y="339"/>
                  </a:lnTo>
                  <a:lnTo>
                    <a:pt x="343" y="338"/>
                  </a:lnTo>
                  <a:lnTo>
                    <a:pt x="343" y="336"/>
                  </a:lnTo>
                  <a:lnTo>
                    <a:pt x="343" y="334"/>
                  </a:lnTo>
                  <a:lnTo>
                    <a:pt x="338" y="334"/>
                  </a:lnTo>
                  <a:lnTo>
                    <a:pt x="762" y="180"/>
                  </a:lnTo>
                  <a:lnTo>
                    <a:pt x="364" y="265"/>
                  </a:lnTo>
                  <a:lnTo>
                    <a:pt x="364" y="267"/>
                  </a:lnTo>
                  <a:lnTo>
                    <a:pt x="366" y="267"/>
                  </a:lnTo>
                  <a:lnTo>
                    <a:pt x="368" y="267"/>
                  </a:lnTo>
                  <a:lnTo>
                    <a:pt x="370" y="265"/>
                  </a:lnTo>
                  <a:lnTo>
                    <a:pt x="370" y="263"/>
                  </a:lnTo>
                  <a:lnTo>
                    <a:pt x="368" y="261"/>
                  </a:lnTo>
                  <a:lnTo>
                    <a:pt x="364" y="265"/>
                  </a:lnTo>
                  <a:lnTo>
                    <a:pt x="762" y="180"/>
                  </a:lnTo>
                  <a:lnTo>
                    <a:pt x="272" y="286"/>
                  </a:lnTo>
                  <a:lnTo>
                    <a:pt x="268" y="286"/>
                  </a:lnTo>
                  <a:lnTo>
                    <a:pt x="263" y="288"/>
                  </a:lnTo>
                  <a:lnTo>
                    <a:pt x="261" y="290"/>
                  </a:lnTo>
                  <a:lnTo>
                    <a:pt x="261" y="291"/>
                  </a:lnTo>
                  <a:lnTo>
                    <a:pt x="261" y="295"/>
                  </a:lnTo>
                  <a:lnTo>
                    <a:pt x="263" y="293"/>
                  </a:lnTo>
                  <a:lnTo>
                    <a:pt x="268" y="293"/>
                  </a:lnTo>
                  <a:lnTo>
                    <a:pt x="272" y="293"/>
                  </a:lnTo>
                  <a:lnTo>
                    <a:pt x="276" y="291"/>
                  </a:lnTo>
                  <a:lnTo>
                    <a:pt x="276" y="290"/>
                  </a:lnTo>
                  <a:lnTo>
                    <a:pt x="276" y="288"/>
                  </a:lnTo>
                  <a:lnTo>
                    <a:pt x="272" y="286"/>
                  </a:lnTo>
                  <a:lnTo>
                    <a:pt x="762" y="180"/>
                  </a:lnTo>
                  <a:lnTo>
                    <a:pt x="253" y="297"/>
                  </a:lnTo>
                  <a:lnTo>
                    <a:pt x="247" y="299"/>
                  </a:lnTo>
                  <a:lnTo>
                    <a:pt x="242" y="299"/>
                  </a:lnTo>
                  <a:lnTo>
                    <a:pt x="240" y="301"/>
                  </a:lnTo>
                  <a:lnTo>
                    <a:pt x="238" y="303"/>
                  </a:lnTo>
                  <a:lnTo>
                    <a:pt x="242" y="303"/>
                  </a:lnTo>
                  <a:lnTo>
                    <a:pt x="247" y="303"/>
                  </a:lnTo>
                  <a:lnTo>
                    <a:pt x="251" y="305"/>
                  </a:lnTo>
                  <a:lnTo>
                    <a:pt x="255" y="303"/>
                  </a:lnTo>
                  <a:lnTo>
                    <a:pt x="259" y="297"/>
                  </a:lnTo>
                  <a:lnTo>
                    <a:pt x="257" y="295"/>
                  </a:lnTo>
                  <a:lnTo>
                    <a:pt x="253" y="297"/>
                  </a:lnTo>
                  <a:lnTo>
                    <a:pt x="762" y="180"/>
                  </a:lnTo>
                  <a:lnTo>
                    <a:pt x="201" y="320"/>
                  </a:lnTo>
                  <a:lnTo>
                    <a:pt x="197" y="318"/>
                  </a:lnTo>
                  <a:lnTo>
                    <a:pt x="195" y="320"/>
                  </a:lnTo>
                  <a:lnTo>
                    <a:pt x="188" y="324"/>
                  </a:lnTo>
                  <a:lnTo>
                    <a:pt x="188" y="326"/>
                  </a:lnTo>
                  <a:lnTo>
                    <a:pt x="192" y="326"/>
                  </a:lnTo>
                  <a:lnTo>
                    <a:pt x="195" y="326"/>
                  </a:lnTo>
                  <a:lnTo>
                    <a:pt x="199" y="324"/>
                  </a:lnTo>
                  <a:lnTo>
                    <a:pt x="203" y="324"/>
                  </a:lnTo>
                  <a:lnTo>
                    <a:pt x="205" y="324"/>
                  </a:lnTo>
                  <a:lnTo>
                    <a:pt x="205" y="320"/>
                  </a:lnTo>
                  <a:lnTo>
                    <a:pt x="201" y="320"/>
                  </a:lnTo>
                  <a:lnTo>
                    <a:pt x="762" y="180"/>
                  </a:lnTo>
                  <a:lnTo>
                    <a:pt x="136" y="341"/>
                  </a:lnTo>
                  <a:lnTo>
                    <a:pt x="128" y="345"/>
                  </a:lnTo>
                  <a:lnTo>
                    <a:pt x="122" y="347"/>
                  </a:lnTo>
                  <a:lnTo>
                    <a:pt x="122" y="349"/>
                  </a:lnTo>
                  <a:lnTo>
                    <a:pt x="124" y="349"/>
                  </a:lnTo>
                  <a:lnTo>
                    <a:pt x="128" y="351"/>
                  </a:lnTo>
                  <a:lnTo>
                    <a:pt x="132" y="349"/>
                  </a:lnTo>
                  <a:lnTo>
                    <a:pt x="136" y="349"/>
                  </a:lnTo>
                  <a:lnTo>
                    <a:pt x="140" y="349"/>
                  </a:lnTo>
                  <a:lnTo>
                    <a:pt x="144" y="349"/>
                  </a:lnTo>
                  <a:lnTo>
                    <a:pt x="146" y="347"/>
                  </a:lnTo>
                  <a:lnTo>
                    <a:pt x="146" y="345"/>
                  </a:lnTo>
                  <a:lnTo>
                    <a:pt x="146" y="343"/>
                  </a:lnTo>
                  <a:lnTo>
                    <a:pt x="144" y="341"/>
                  </a:lnTo>
                  <a:lnTo>
                    <a:pt x="136" y="341"/>
                  </a:lnTo>
                  <a:lnTo>
                    <a:pt x="762" y="180"/>
                  </a:lnTo>
                  <a:lnTo>
                    <a:pt x="105" y="357"/>
                  </a:lnTo>
                  <a:lnTo>
                    <a:pt x="101" y="359"/>
                  </a:lnTo>
                  <a:lnTo>
                    <a:pt x="98" y="359"/>
                  </a:lnTo>
                  <a:lnTo>
                    <a:pt x="92" y="361"/>
                  </a:lnTo>
                  <a:lnTo>
                    <a:pt x="88" y="363"/>
                  </a:lnTo>
                  <a:lnTo>
                    <a:pt x="86" y="364"/>
                  </a:lnTo>
                  <a:lnTo>
                    <a:pt x="88" y="364"/>
                  </a:lnTo>
                  <a:lnTo>
                    <a:pt x="90" y="366"/>
                  </a:lnTo>
                  <a:lnTo>
                    <a:pt x="94" y="364"/>
                  </a:lnTo>
                  <a:lnTo>
                    <a:pt x="98" y="363"/>
                  </a:lnTo>
                  <a:lnTo>
                    <a:pt x="98" y="361"/>
                  </a:lnTo>
                  <a:lnTo>
                    <a:pt x="101" y="361"/>
                  </a:lnTo>
                  <a:lnTo>
                    <a:pt x="105" y="359"/>
                  </a:lnTo>
                  <a:lnTo>
                    <a:pt x="111" y="355"/>
                  </a:lnTo>
                  <a:lnTo>
                    <a:pt x="113" y="351"/>
                  </a:lnTo>
                  <a:lnTo>
                    <a:pt x="109" y="355"/>
                  </a:lnTo>
                  <a:lnTo>
                    <a:pt x="105" y="357"/>
                  </a:lnTo>
                  <a:lnTo>
                    <a:pt x="762" y="180"/>
                  </a:lnTo>
                  <a:lnTo>
                    <a:pt x="76" y="368"/>
                  </a:lnTo>
                  <a:lnTo>
                    <a:pt x="73" y="370"/>
                  </a:lnTo>
                  <a:lnTo>
                    <a:pt x="69" y="370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61" y="374"/>
                  </a:lnTo>
                  <a:lnTo>
                    <a:pt x="65" y="376"/>
                  </a:lnTo>
                  <a:lnTo>
                    <a:pt x="69" y="376"/>
                  </a:lnTo>
                  <a:lnTo>
                    <a:pt x="76" y="374"/>
                  </a:lnTo>
                  <a:lnTo>
                    <a:pt x="80" y="372"/>
                  </a:lnTo>
                  <a:lnTo>
                    <a:pt x="80" y="368"/>
                  </a:lnTo>
                  <a:lnTo>
                    <a:pt x="76" y="368"/>
                  </a:lnTo>
                  <a:lnTo>
                    <a:pt x="762" y="180"/>
                  </a:lnTo>
                  <a:lnTo>
                    <a:pt x="50" y="376"/>
                  </a:lnTo>
                  <a:lnTo>
                    <a:pt x="53" y="378"/>
                  </a:lnTo>
                  <a:lnTo>
                    <a:pt x="53" y="374"/>
                  </a:lnTo>
                  <a:lnTo>
                    <a:pt x="51" y="374"/>
                  </a:lnTo>
                  <a:lnTo>
                    <a:pt x="50" y="374"/>
                  </a:lnTo>
                  <a:lnTo>
                    <a:pt x="50" y="376"/>
                  </a:lnTo>
                  <a:lnTo>
                    <a:pt x="762" y="180"/>
                  </a:lnTo>
                  <a:lnTo>
                    <a:pt x="3" y="389"/>
                  </a:lnTo>
                  <a:lnTo>
                    <a:pt x="5" y="393"/>
                  </a:lnTo>
                  <a:lnTo>
                    <a:pt x="7" y="391"/>
                  </a:lnTo>
                  <a:lnTo>
                    <a:pt x="9" y="389"/>
                  </a:lnTo>
                  <a:lnTo>
                    <a:pt x="7" y="389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762" y="180"/>
                  </a:lnTo>
                  <a:lnTo>
                    <a:pt x="2" y="458"/>
                  </a:lnTo>
                  <a:lnTo>
                    <a:pt x="0" y="460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2" y="458"/>
                  </a:lnTo>
                  <a:lnTo>
                    <a:pt x="762" y="180"/>
                  </a:lnTo>
                  <a:lnTo>
                    <a:pt x="800" y="418"/>
                  </a:lnTo>
                  <a:lnTo>
                    <a:pt x="802" y="420"/>
                  </a:lnTo>
                  <a:lnTo>
                    <a:pt x="802" y="424"/>
                  </a:lnTo>
                  <a:lnTo>
                    <a:pt x="806" y="424"/>
                  </a:lnTo>
                  <a:lnTo>
                    <a:pt x="806" y="422"/>
                  </a:lnTo>
                  <a:lnTo>
                    <a:pt x="806" y="418"/>
                  </a:lnTo>
                  <a:lnTo>
                    <a:pt x="806" y="416"/>
                  </a:lnTo>
                  <a:lnTo>
                    <a:pt x="802" y="416"/>
                  </a:lnTo>
                  <a:lnTo>
                    <a:pt x="800" y="418"/>
                  </a:lnTo>
                  <a:lnTo>
                    <a:pt x="762" y="180"/>
                  </a:lnTo>
                  <a:lnTo>
                    <a:pt x="871" y="232"/>
                  </a:lnTo>
                  <a:lnTo>
                    <a:pt x="871" y="234"/>
                  </a:lnTo>
                  <a:lnTo>
                    <a:pt x="873" y="236"/>
                  </a:lnTo>
                  <a:lnTo>
                    <a:pt x="877" y="232"/>
                  </a:lnTo>
                  <a:lnTo>
                    <a:pt x="879" y="230"/>
                  </a:lnTo>
                  <a:lnTo>
                    <a:pt x="877" y="228"/>
                  </a:lnTo>
                  <a:lnTo>
                    <a:pt x="875" y="228"/>
                  </a:lnTo>
                  <a:lnTo>
                    <a:pt x="871" y="232"/>
                  </a:lnTo>
                  <a:lnTo>
                    <a:pt x="762" y="180"/>
                  </a:lnTo>
                  <a:lnTo>
                    <a:pt x="889" y="215"/>
                  </a:lnTo>
                  <a:lnTo>
                    <a:pt x="890" y="213"/>
                  </a:lnTo>
                  <a:lnTo>
                    <a:pt x="892" y="211"/>
                  </a:lnTo>
                  <a:lnTo>
                    <a:pt x="890" y="211"/>
                  </a:lnTo>
                  <a:lnTo>
                    <a:pt x="889" y="215"/>
                  </a:lnTo>
                  <a:lnTo>
                    <a:pt x="762" y="180"/>
                  </a:lnTo>
                  <a:lnTo>
                    <a:pt x="898" y="186"/>
                  </a:lnTo>
                  <a:lnTo>
                    <a:pt x="898" y="188"/>
                  </a:lnTo>
                  <a:lnTo>
                    <a:pt x="900" y="188"/>
                  </a:lnTo>
                  <a:lnTo>
                    <a:pt x="904" y="186"/>
                  </a:lnTo>
                  <a:lnTo>
                    <a:pt x="904" y="184"/>
                  </a:lnTo>
                  <a:lnTo>
                    <a:pt x="902" y="184"/>
                  </a:lnTo>
                  <a:lnTo>
                    <a:pt x="900" y="184"/>
                  </a:lnTo>
                  <a:lnTo>
                    <a:pt x="898" y="186"/>
                  </a:lnTo>
                  <a:lnTo>
                    <a:pt x="762" y="180"/>
                  </a:lnTo>
                  <a:lnTo>
                    <a:pt x="921" y="151"/>
                  </a:lnTo>
                  <a:lnTo>
                    <a:pt x="923" y="151"/>
                  </a:lnTo>
                  <a:lnTo>
                    <a:pt x="925" y="151"/>
                  </a:lnTo>
                  <a:lnTo>
                    <a:pt x="927" y="149"/>
                  </a:lnTo>
                  <a:lnTo>
                    <a:pt x="927" y="147"/>
                  </a:lnTo>
                  <a:lnTo>
                    <a:pt x="927" y="146"/>
                  </a:lnTo>
                  <a:lnTo>
                    <a:pt x="925" y="146"/>
                  </a:lnTo>
                  <a:lnTo>
                    <a:pt x="921" y="151"/>
                  </a:lnTo>
                  <a:lnTo>
                    <a:pt x="762" y="180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0" y="73"/>
                  </a:lnTo>
                  <a:lnTo>
                    <a:pt x="992" y="69"/>
                  </a:lnTo>
                  <a:lnTo>
                    <a:pt x="994" y="67"/>
                  </a:lnTo>
                  <a:lnTo>
                    <a:pt x="992" y="65"/>
                  </a:lnTo>
                  <a:lnTo>
                    <a:pt x="990" y="65"/>
                  </a:lnTo>
                  <a:lnTo>
                    <a:pt x="988" y="69"/>
                  </a:lnTo>
                  <a:lnTo>
                    <a:pt x="986" y="73"/>
                  </a:lnTo>
                  <a:lnTo>
                    <a:pt x="762" y="180"/>
                  </a:lnTo>
                  <a:lnTo>
                    <a:pt x="1008" y="57"/>
                  </a:lnTo>
                  <a:lnTo>
                    <a:pt x="1011" y="57"/>
                  </a:lnTo>
                  <a:lnTo>
                    <a:pt x="1017" y="52"/>
                  </a:lnTo>
                  <a:lnTo>
                    <a:pt x="1021" y="46"/>
                  </a:lnTo>
                  <a:lnTo>
                    <a:pt x="1019" y="46"/>
                  </a:lnTo>
                  <a:lnTo>
                    <a:pt x="1015" y="50"/>
                  </a:lnTo>
                  <a:lnTo>
                    <a:pt x="1008" y="57"/>
                  </a:lnTo>
                  <a:lnTo>
                    <a:pt x="762" y="180"/>
                  </a:lnTo>
                  <a:lnTo>
                    <a:pt x="1077" y="4"/>
                  </a:lnTo>
                  <a:lnTo>
                    <a:pt x="1077" y="5"/>
                  </a:lnTo>
                  <a:lnTo>
                    <a:pt x="1081" y="5"/>
                  </a:lnTo>
                  <a:lnTo>
                    <a:pt x="1082" y="4"/>
                  </a:lnTo>
                  <a:lnTo>
                    <a:pt x="1084" y="0"/>
                  </a:lnTo>
                  <a:lnTo>
                    <a:pt x="1082" y="0"/>
                  </a:lnTo>
                  <a:lnTo>
                    <a:pt x="1081" y="0"/>
                  </a:lnTo>
                  <a:lnTo>
                    <a:pt x="1079" y="2"/>
                  </a:lnTo>
                  <a:lnTo>
                    <a:pt x="1077" y="4"/>
                  </a:lnTo>
                  <a:lnTo>
                    <a:pt x="762" y="180"/>
                  </a:lnTo>
                  <a:lnTo>
                    <a:pt x="977" y="153"/>
                  </a:lnTo>
                  <a:lnTo>
                    <a:pt x="977" y="155"/>
                  </a:lnTo>
                  <a:lnTo>
                    <a:pt x="979" y="155"/>
                  </a:lnTo>
                  <a:lnTo>
                    <a:pt x="981" y="153"/>
                  </a:lnTo>
                  <a:lnTo>
                    <a:pt x="981" y="151"/>
                  </a:lnTo>
                  <a:lnTo>
                    <a:pt x="979" y="147"/>
                  </a:lnTo>
                  <a:lnTo>
                    <a:pt x="977" y="146"/>
                  </a:lnTo>
                  <a:lnTo>
                    <a:pt x="977" y="147"/>
                  </a:lnTo>
                  <a:lnTo>
                    <a:pt x="977" y="153"/>
                  </a:lnTo>
                  <a:lnTo>
                    <a:pt x="762" y="180"/>
                  </a:lnTo>
                  <a:lnTo>
                    <a:pt x="1140" y="136"/>
                  </a:lnTo>
                  <a:lnTo>
                    <a:pt x="1142" y="138"/>
                  </a:lnTo>
                  <a:lnTo>
                    <a:pt x="1142" y="136"/>
                  </a:lnTo>
                  <a:lnTo>
                    <a:pt x="1146" y="132"/>
                  </a:lnTo>
                  <a:lnTo>
                    <a:pt x="1144" y="130"/>
                  </a:lnTo>
                  <a:lnTo>
                    <a:pt x="1140" y="136"/>
                  </a:lnTo>
                  <a:lnTo>
                    <a:pt x="762" y="180"/>
                  </a:lnTo>
                  <a:lnTo>
                    <a:pt x="1180" y="132"/>
                  </a:lnTo>
                  <a:lnTo>
                    <a:pt x="1180" y="134"/>
                  </a:lnTo>
                  <a:lnTo>
                    <a:pt x="1182" y="134"/>
                  </a:lnTo>
                  <a:lnTo>
                    <a:pt x="1184" y="130"/>
                  </a:lnTo>
                  <a:lnTo>
                    <a:pt x="1184" y="128"/>
                  </a:lnTo>
                  <a:lnTo>
                    <a:pt x="1180" y="132"/>
                  </a:lnTo>
                  <a:lnTo>
                    <a:pt x="762" y="180"/>
                  </a:lnTo>
                  <a:lnTo>
                    <a:pt x="1244" y="103"/>
                  </a:lnTo>
                  <a:lnTo>
                    <a:pt x="1246" y="105"/>
                  </a:lnTo>
                  <a:lnTo>
                    <a:pt x="1248" y="105"/>
                  </a:lnTo>
                  <a:lnTo>
                    <a:pt x="1250" y="103"/>
                  </a:lnTo>
                  <a:lnTo>
                    <a:pt x="1251" y="101"/>
                  </a:lnTo>
                  <a:lnTo>
                    <a:pt x="1250" y="100"/>
                  </a:lnTo>
                  <a:lnTo>
                    <a:pt x="1248" y="100"/>
                  </a:lnTo>
                  <a:lnTo>
                    <a:pt x="1244" y="103"/>
                  </a:lnTo>
                  <a:lnTo>
                    <a:pt x="762" y="180"/>
                  </a:lnTo>
                  <a:lnTo>
                    <a:pt x="1271" y="100"/>
                  </a:lnTo>
                  <a:lnTo>
                    <a:pt x="1271" y="101"/>
                  </a:lnTo>
                  <a:lnTo>
                    <a:pt x="1274" y="101"/>
                  </a:lnTo>
                  <a:lnTo>
                    <a:pt x="1276" y="100"/>
                  </a:lnTo>
                  <a:lnTo>
                    <a:pt x="1278" y="98"/>
                  </a:lnTo>
                  <a:lnTo>
                    <a:pt x="1276" y="98"/>
                  </a:lnTo>
                  <a:lnTo>
                    <a:pt x="1274" y="98"/>
                  </a:lnTo>
                  <a:lnTo>
                    <a:pt x="1271" y="98"/>
                  </a:lnTo>
                  <a:lnTo>
                    <a:pt x="1271" y="100"/>
                  </a:lnTo>
                  <a:lnTo>
                    <a:pt x="762" y="180"/>
                  </a:lnTo>
                  <a:lnTo>
                    <a:pt x="1286" y="96"/>
                  </a:lnTo>
                  <a:lnTo>
                    <a:pt x="1286" y="98"/>
                  </a:lnTo>
                  <a:lnTo>
                    <a:pt x="1290" y="98"/>
                  </a:lnTo>
                  <a:lnTo>
                    <a:pt x="1292" y="96"/>
                  </a:lnTo>
                  <a:lnTo>
                    <a:pt x="1294" y="94"/>
                  </a:lnTo>
                  <a:lnTo>
                    <a:pt x="1294" y="92"/>
                  </a:lnTo>
                  <a:lnTo>
                    <a:pt x="1292" y="92"/>
                  </a:lnTo>
                  <a:lnTo>
                    <a:pt x="1286" y="96"/>
                  </a:lnTo>
                  <a:lnTo>
                    <a:pt x="762" y="180"/>
                  </a:lnTo>
                  <a:lnTo>
                    <a:pt x="1303" y="105"/>
                  </a:lnTo>
                  <a:lnTo>
                    <a:pt x="1305" y="105"/>
                  </a:lnTo>
                  <a:lnTo>
                    <a:pt x="1307" y="105"/>
                  </a:lnTo>
                  <a:lnTo>
                    <a:pt x="1309" y="103"/>
                  </a:lnTo>
                  <a:lnTo>
                    <a:pt x="1311" y="100"/>
                  </a:lnTo>
                  <a:lnTo>
                    <a:pt x="1309" y="100"/>
                  </a:lnTo>
                  <a:lnTo>
                    <a:pt x="1307" y="100"/>
                  </a:lnTo>
                  <a:lnTo>
                    <a:pt x="1305" y="101"/>
                  </a:lnTo>
                  <a:lnTo>
                    <a:pt x="1303" y="105"/>
                  </a:lnTo>
                  <a:lnTo>
                    <a:pt x="762" y="180"/>
                  </a:lnTo>
                  <a:lnTo>
                    <a:pt x="1346" y="88"/>
                  </a:lnTo>
                  <a:lnTo>
                    <a:pt x="1347" y="90"/>
                  </a:lnTo>
                  <a:lnTo>
                    <a:pt x="1347" y="90"/>
                  </a:lnTo>
                  <a:lnTo>
                    <a:pt x="1351" y="90"/>
                  </a:lnTo>
                  <a:lnTo>
                    <a:pt x="1353" y="88"/>
                  </a:lnTo>
                  <a:lnTo>
                    <a:pt x="1351" y="86"/>
                  </a:lnTo>
                  <a:lnTo>
                    <a:pt x="1349" y="84"/>
                  </a:lnTo>
                  <a:lnTo>
                    <a:pt x="1347" y="86"/>
                  </a:lnTo>
                  <a:lnTo>
                    <a:pt x="1346" y="88"/>
                  </a:lnTo>
                  <a:lnTo>
                    <a:pt x="762" y="180"/>
                  </a:lnTo>
                  <a:lnTo>
                    <a:pt x="1374" y="90"/>
                  </a:lnTo>
                  <a:lnTo>
                    <a:pt x="1370" y="92"/>
                  </a:lnTo>
                  <a:lnTo>
                    <a:pt x="1365" y="96"/>
                  </a:lnTo>
                  <a:lnTo>
                    <a:pt x="1367" y="98"/>
                  </a:lnTo>
                  <a:lnTo>
                    <a:pt x="1372" y="98"/>
                  </a:lnTo>
                  <a:lnTo>
                    <a:pt x="1374" y="94"/>
                  </a:lnTo>
                  <a:lnTo>
                    <a:pt x="1376" y="92"/>
                  </a:lnTo>
                  <a:lnTo>
                    <a:pt x="1374" y="90"/>
                  </a:lnTo>
                  <a:lnTo>
                    <a:pt x="762" y="180"/>
                  </a:lnTo>
                  <a:lnTo>
                    <a:pt x="1407" y="86"/>
                  </a:lnTo>
                  <a:lnTo>
                    <a:pt x="1407" y="88"/>
                  </a:lnTo>
                  <a:lnTo>
                    <a:pt x="1409" y="88"/>
                  </a:lnTo>
                  <a:lnTo>
                    <a:pt x="1415" y="86"/>
                  </a:lnTo>
                  <a:lnTo>
                    <a:pt x="1413" y="84"/>
                  </a:lnTo>
                  <a:lnTo>
                    <a:pt x="1411" y="84"/>
                  </a:lnTo>
                  <a:lnTo>
                    <a:pt x="1409" y="84"/>
                  </a:lnTo>
                  <a:lnTo>
                    <a:pt x="1407" y="86"/>
                  </a:lnTo>
                  <a:lnTo>
                    <a:pt x="762" y="180"/>
                  </a:lnTo>
                  <a:lnTo>
                    <a:pt x="1459" y="78"/>
                  </a:lnTo>
                  <a:lnTo>
                    <a:pt x="1455" y="80"/>
                  </a:lnTo>
                  <a:lnTo>
                    <a:pt x="1451" y="78"/>
                  </a:lnTo>
                  <a:lnTo>
                    <a:pt x="1445" y="80"/>
                  </a:lnTo>
                  <a:lnTo>
                    <a:pt x="1442" y="84"/>
                  </a:lnTo>
                  <a:lnTo>
                    <a:pt x="1440" y="84"/>
                  </a:lnTo>
                  <a:lnTo>
                    <a:pt x="1442" y="86"/>
                  </a:lnTo>
                  <a:lnTo>
                    <a:pt x="1449" y="88"/>
                  </a:lnTo>
                  <a:lnTo>
                    <a:pt x="1455" y="86"/>
                  </a:lnTo>
                  <a:lnTo>
                    <a:pt x="1459" y="84"/>
                  </a:lnTo>
                  <a:lnTo>
                    <a:pt x="1461" y="80"/>
                  </a:lnTo>
                  <a:lnTo>
                    <a:pt x="1459" y="78"/>
                  </a:lnTo>
                  <a:lnTo>
                    <a:pt x="762" y="180"/>
                  </a:lnTo>
                  <a:lnTo>
                    <a:pt x="1480" y="80"/>
                  </a:lnTo>
                  <a:lnTo>
                    <a:pt x="1470" y="84"/>
                  </a:lnTo>
                  <a:lnTo>
                    <a:pt x="1468" y="84"/>
                  </a:lnTo>
                  <a:lnTo>
                    <a:pt x="1470" y="84"/>
                  </a:lnTo>
                  <a:lnTo>
                    <a:pt x="1476" y="86"/>
                  </a:lnTo>
                  <a:lnTo>
                    <a:pt x="1480" y="86"/>
                  </a:lnTo>
                  <a:lnTo>
                    <a:pt x="1482" y="82"/>
                  </a:lnTo>
                  <a:lnTo>
                    <a:pt x="1482" y="80"/>
                  </a:lnTo>
                  <a:lnTo>
                    <a:pt x="1480" y="80"/>
                  </a:lnTo>
                  <a:lnTo>
                    <a:pt x="762" y="180"/>
                  </a:lnTo>
                  <a:lnTo>
                    <a:pt x="1503" y="76"/>
                  </a:lnTo>
                  <a:lnTo>
                    <a:pt x="1497" y="76"/>
                  </a:lnTo>
                  <a:lnTo>
                    <a:pt x="1493" y="80"/>
                  </a:lnTo>
                  <a:lnTo>
                    <a:pt x="1495" y="82"/>
                  </a:lnTo>
                  <a:lnTo>
                    <a:pt x="1499" y="82"/>
                  </a:lnTo>
                  <a:lnTo>
                    <a:pt x="1509" y="80"/>
                  </a:lnTo>
                  <a:lnTo>
                    <a:pt x="1511" y="78"/>
                  </a:lnTo>
                  <a:lnTo>
                    <a:pt x="1513" y="75"/>
                  </a:lnTo>
                  <a:lnTo>
                    <a:pt x="1511" y="75"/>
                  </a:lnTo>
                  <a:lnTo>
                    <a:pt x="1509" y="75"/>
                  </a:lnTo>
                  <a:lnTo>
                    <a:pt x="1503" y="76"/>
                  </a:lnTo>
                  <a:lnTo>
                    <a:pt x="762" y="180"/>
                  </a:lnTo>
                  <a:lnTo>
                    <a:pt x="1584" y="75"/>
                  </a:lnTo>
                  <a:lnTo>
                    <a:pt x="1578" y="75"/>
                  </a:lnTo>
                  <a:lnTo>
                    <a:pt x="1572" y="78"/>
                  </a:lnTo>
                  <a:lnTo>
                    <a:pt x="1574" y="80"/>
                  </a:lnTo>
                  <a:lnTo>
                    <a:pt x="1576" y="80"/>
                  </a:lnTo>
                  <a:lnTo>
                    <a:pt x="1584" y="78"/>
                  </a:lnTo>
                  <a:lnTo>
                    <a:pt x="1587" y="76"/>
                  </a:lnTo>
                  <a:lnTo>
                    <a:pt x="1584" y="75"/>
                  </a:lnTo>
                  <a:lnTo>
                    <a:pt x="762" y="1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2" name="フリーフォーム 11"/>
            <p:cNvSpPr>
              <a:spLocks/>
            </p:cNvSpPr>
            <p:nvPr/>
          </p:nvSpPr>
          <p:spPr bwMode="auto">
            <a:xfrm>
              <a:off x="5067488" y="347696"/>
              <a:ext cx="4076512" cy="6510304"/>
            </a:xfrm>
            <a:custGeom>
              <a:avLst/>
              <a:gdLst/>
              <a:ahLst/>
              <a:cxnLst>
                <a:cxn ang="0">
                  <a:pos x="621" y="794"/>
                </a:cxn>
                <a:cxn ang="0">
                  <a:pos x="703" y="299"/>
                </a:cxn>
                <a:cxn ang="0">
                  <a:pos x="569" y="435"/>
                </a:cxn>
                <a:cxn ang="0">
                  <a:pos x="292" y="276"/>
                </a:cxn>
                <a:cxn ang="0">
                  <a:pos x="419" y="23"/>
                </a:cxn>
                <a:cxn ang="0">
                  <a:pos x="384" y="80"/>
                </a:cxn>
                <a:cxn ang="0">
                  <a:pos x="724" y="541"/>
                </a:cxn>
                <a:cxn ang="0">
                  <a:pos x="613" y="652"/>
                </a:cxn>
                <a:cxn ang="0">
                  <a:pos x="551" y="710"/>
                </a:cxn>
                <a:cxn ang="0">
                  <a:pos x="676" y="558"/>
                </a:cxn>
                <a:cxn ang="0">
                  <a:pos x="651" y="537"/>
                </a:cxn>
                <a:cxn ang="0">
                  <a:pos x="599" y="574"/>
                </a:cxn>
                <a:cxn ang="0">
                  <a:pos x="646" y="527"/>
                </a:cxn>
                <a:cxn ang="0">
                  <a:pos x="709" y="441"/>
                </a:cxn>
                <a:cxn ang="0">
                  <a:pos x="569" y="593"/>
                </a:cxn>
                <a:cxn ang="0">
                  <a:pos x="682" y="447"/>
                </a:cxn>
                <a:cxn ang="0">
                  <a:pos x="688" y="395"/>
                </a:cxn>
                <a:cxn ang="0">
                  <a:pos x="542" y="545"/>
                </a:cxn>
                <a:cxn ang="0">
                  <a:pos x="450" y="646"/>
                </a:cxn>
                <a:cxn ang="0">
                  <a:pos x="480" y="600"/>
                </a:cxn>
                <a:cxn ang="0">
                  <a:pos x="580" y="479"/>
                </a:cxn>
                <a:cxn ang="0">
                  <a:pos x="649" y="410"/>
                </a:cxn>
                <a:cxn ang="0">
                  <a:pos x="590" y="460"/>
                </a:cxn>
                <a:cxn ang="0">
                  <a:pos x="544" y="504"/>
                </a:cxn>
                <a:cxn ang="0">
                  <a:pos x="628" y="405"/>
                </a:cxn>
                <a:cxn ang="0">
                  <a:pos x="692" y="335"/>
                </a:cxn>
                <a:cxn ang="0">
                  <a:pos x="663" y="353"/>
                </a:cxn>
                <a:cxn ang="0">
                  <a:pos x="425" y="608"/>
                </a:cxn>
                <a:cxn ang="0">
                  <a:pos x="286" y="758"/>
                </a:cxn>
                <a:cxn ang="0">
                  <a:pos x="192" y="865"/>
                </a:cxn>
                <a:cxn ang="0">
                  <a:pos x="48" y="931"/>
                </a:cxn>
                <a:cxn ang="0">
                  <a:pos x="62" y="842"/>
                </a:cxn>
                <a:cxn ang="0">
                  <a:pos x="56" y="810"/>
                </a:cxn>
                <a:cxn ang="0">
                  <a:pos x="35" y="863"/>
                </a:cxn>
                <a:cxn ang="0">
                  <a:pos x="469" y="1057"/>
                </a:cxn>
                <a:cxn ang="0">
                  <a:pos x="592" y="902"/>
                </a:cxn>
                <a:cxn ang="0">
                  <a:pos x="663" y="817"/>
                </a:cxn>
                <a:cxn ang="0">
                  <a:pos x="676" y="767"/>
                </a:cxn>
                <a:cxn ang="0">
                  <a:pos x="688" y="737"/>
                </a:cxn>
                <a:cxn ang="0">
                  <a:pos x="507" y="915"/>
                </a:cxn>
                <a:cxn ang="0">
                  <a:pos x="425" y="988"/>
                </a:cxn>
                <a:cxn ang="0">
                  <a:pos x="475" y="879"/>
                </a:cxn>
                <a:cxn ang="0">
                  <a:pos x="622" y="716"/>
                </a:cxn>
                <a:cxn ang="0">
                  <a:pos x="557" y="779"/>
                </a:cxn>
                <a:cxn ang="0">
                  <a:pos x="538" y="787"/>
                </a:cxn>
                <a:cxn ang="0">
                  <a:pos x="701" y="587"/>
                </a:cxn>
                <a:cxn ang="0">
                  <a:pos x="532" y="775"/>
                </a:cxn>
                <a:cxn ang="0">
                  <a:pos x="546" y="737"/>
                </a:cxn>
                <a:cxn ang="0">
                  <a:pos x="569" y="614"/>
                </a:cxn>
                <a:cxn ang="0">
                  <a:pos x="382" y="675"/>
                </a:cxn>
                <a:cxn ang="0">
                  <a:pos x="323" y="756"/>
                </a:cxn>
                <a:cxn ang="0">
                  <a:pos x="210" y="879"/>
                </a:cxn>
                <a:cxn ang="0">
                  <a:pos x="455" y="583"/>
                </a:cxn>
                <a:cxn ang="0">
                  <a:pos x="384" y="681"/>
                </a:cxn>
                <a:cxn ang="0">
                  <a:pos x="488" y="861"/>
                </a:cxn>
                <a:cxn ang="0">
                  <a:pos x="478" y="867"/>
                </a:cxn>
                <a:cxn ang="0">
                  <a:pos x="108" y="614"/>
                </a:cxn>
                <a:cxn ang="0">
                  <a:pos x="141" y="531"/>
                </a:cxn>
                <a:cxn ang="0">
                  <a:pos x="237" y="395"/>
                </a:cxn>
                <a:cxn ang="0">
                  <a:pos x="194" y="441"/>
                </a:cxn>
                <a:cxn ang="0">
                  <a:pos x="100" y="591"/>
                </a:cxn>
              </a:cxnLst>
              <a:rect l="0" t="0" r="0" b="0"/>
              <a:pathLst>
                <a:path w="724" h="1086">
                  <a:moveTo>
                    <a:pt x="619" y="794"/>
                  </a:moveTo>
                  <a:lnTo>
                    <a:pt x="613" y="802"/>
                  </a:lnTo>
                  <a:lnTo>
                    <a:pt x="603" y="810"/>
                  </a:lnTo>
                  <a:lnTo>
                    <a:pt x="594" y="825"/>
                  </a:lnTo>
                  <a:lnTo>
                    <a:pt x="528" y="898"/>
                  </a:lnTo>
                  <a:lnTo>
                    <a:pt x="540" y="888"/>
                  </a:lnTo>
                  <a:lnTo>
                    <a:pt x="580" y="846"/>
                  </a:lnTo>
                  <a:lnTo>
                    <a:pt x="617" y="804"/>
                  </a:lnTo>
                  <a:lnTo>
                    <a:pt x="630" y="789"/>
                  </a:lnTo>
                  <a:lnTo>
                    <a:pt x="651" y="764"/>
                  </a:lnTo>
                  <a:lnTo>
                    <a:pt x="646" y="769"/>
                  </a:lnTo>
                  <a:lnTo>
                    <a:pt x="636" y="777"/>
                  </a:lnTo>
                  <a:lnTo>
                    <a:pt x="626" y="787"/>
                  </a:lnTo>
                  <a:lnTo>
                    <a:pt x="621" y="794"/>
                  </a:lnTo>
                  <a:lnTo>
                    <a:pt x="619" y="794"/>
                  </a:lnTo>
                  <a:lnTo>
                    <a:pt x="523" y="491"/>
                  </a:lnTo>
                  <a:lnTo>
                    <a:pt x="561" y="449"/>
                  </a:lnTo>
                  <a:lnTo>
                    <a:pt x="605" y="399"/>
                  </a:lnTo>
                  <a:lnTo>
                    <a:pt x="622" y="383"/>
                  </a:lnTo>
                  <a:lnTo>
                    <a:pt x="636" y="372"/>
                  </a:lnTo>
                  <a:lnTo>
                    <a:pt x="640" y="364"/>
                  </a:lnTo>
                  <a:lnTo>
                    <a:pt x="646" y="359"/>
                  </a:lnTo>
                  <a:lnTo>
                    <a:pt x="657" y="347"/>
                  </a:lnTo>
                  <a:lnTo>
                    <a:pt x="667" y="335"/>
                  </a:lnTo>
                  <a:lnTo>
                    <a:pt x="688" y="316"/>
                  </a:lnTo>
                  <a:lnTo>
                    <a:pt x="697" y="305"/>
                  </a:lnTo>
                  <a:lnTo>
                    <a:pt x="703" y="301"/>
                  </a:lnTo>
                  <a:lnTo>
                    <a:pt x="703" y="299"/>
                  </a:lnTo>
                  <a:lnTo>
                    <a:pt x="701" y="297"/>
                  </a:lnTo>
                  <a:lnTo>
                    <a:pt x="699" y="299"/>
                  </a:lnTo>
                  <a:lnTo>
                    <a:pt x="694" y="303"/>
                  </a:lnTo>
                  <a:lnTo>
                    <a:pt x="690" y="307"/>
                  </a:lnTo>
                  <a:lnTo>
                    <a:pt x="682" y="314"/>
                  </a:lnTo>
                  <a:lnTo>
                    <a:pt x="676" y="322"/>
                  </a:lnTo>
                  <a:lnTo>
                    <a:pt x="667" y="328"/>
                  </a:lnTo>
                  <a:lnTo>
                    <a:pt x="661" y="334"/>
                  </a:lnTo>
                  <a:lnTo>
                    <a:pt x="657" y="339"/>
                  </a:lnTo>
                  <a:lnTo>
                    <a:pt x="651" y="347"/>
                  </a:lnTo>
                  <a:lnTo>
                    <a:pt x="634" y="364"/>
                  </a:lnTo>
                  <a:lnTo>
                    <a:pt x="626" y="376"/>
                  </a:lnTo>
                  <a:lnTo>
                    <a:pt x="594" y="408"/>
                  </a:lnTo>
                  <a:lnTo>
                    <a:pt x="569" y="435"/>
                  </a:lnTo>
                  <a:lnTo>
                    <a:pt x="551" y="454"/>
                  </a:lnTo>
                  <a:lnTo>
                    <a:pt x="540" y="464"/>
                  </a:lnTo>
                  <a:lnTo>
                    <a:pt x="532" y="474"/>
                  </a:lnTo>
                  <a:lnTo>
                    <a:pt x="528" y="479"/>
                  </a:lnTo>
                  <a:lnTo>
                    <a:pt x="525" y="481"/>
                  </a:lnTo>
                  <a:lnTo>
                    <a:pt x="511" y="499"/>
                  </a:lnTo>
                  <a:lnTo>
                    <a:pt x="488" y="522"/>
                  </a:lnTo>
                  <a:lnTo>
                    <a:pt x="523" y="491"/>
                  </a:lnTo>
                  <a:lnTo>
                    <a:pt x="619" y="794"/>
                  </a:lnTo>
                  <a:lnTo>
                    <a:pt x="310" y="249"/>
                  </a:lnTo>
                  <a:lnTo>
                    <a:pt x="329" y="215"/>
                  </a:lnTo>
                  <a:lnTo>
                    <a:pt x="310" y="239"/>
                  </a:lnTo>
                  <a:lnTo>
                    <a:pt x="300" y="257"/>
                  </a:lnTo>
                  <a:lnTo>
                    <a:pt x="292" y="276"/>
                  </a:lnTo>
                  <a:lnTo>
                    <a:pt x="302" y="263"/>
                  </a:lnTo>
                  <a:lnTo>
                    <a:pt x="306" y="257"/>
                  </a:lnTo>
                  <a:lnTo>
                    <a:pt x="310" y="249"/>
                  </a:lnTo>
                  <a:lnTo>
                    <a:pt x="619" y="794"/>
                  </a:lnTo>
                  <a:lnTo>
                    <a:pt x="394" y="71"/>
                  </a:lnTo>
                  <a:lnTo>
                    <a:pt x="398" y="67"/>
                  </a:lnTo>
                  <a:lnTo>
                    <a:pt x="402" y="61"/>
                  </a:lnTo>
                  <a:lnTo>
                    <a:pt x="406" y="51"/>
                  </a:lnTo>
                  <a:lnTo>
                    <a:pt x="409" y="44"/>
                  </a:lnTo>
                  <a:lnTo>
                    <a:pt x="413" y="40"/>
                  </a:lnTo>
                  <a:lnTo>
                    <a:pt x="419" y="36"/>
                  </a:lnTo>
                  <a:lnTo>
                    <a:pt x="421" y="30"/>
                  </a:lnTo>
                  <a:lnTo>
                    <a:pt x="417" y="32"/>
                  </a:lnTo>
                  <a:lnTo>
                    <a:pt x="419" y="23"/>
                  </a:lnTo>
                  <a:lnTo>
                    <a:pt x="425" y="7"/>
                  </a:lnTo>
                  <a:lnTo>
                    <a:pt x="429" y="0"/>
                  </a:lnTo>
                  <a:lnTo>
                    <a:pt x="427" y="1"/>
                  </a:lnTo>
                  <a:lnTo>
                    <a:pt x="417" y="13"/>
                  </a:lnTo>
                  <a:lnTo>
                    <a:pt x="413" y="19"/>
                  </a:lnTo>
                  <a:lnTo>
                    <a:pt x="413" y="13"/>
                  </a:lnTo>
                  <a:lnTo>
                    <a:pt x="406" y="21"/>
                  </a:lnTo>
                  <a:lnTo>
                    <a:pt x="398" y="28"/>
                  </a:lnTo>
                  <a:lnTo>
                    <a:pt x="390" y="36"/>
                  </a:lnTo>
                  <a:lnTo>
                    <a:pt x="386" y="40"/>
                  </a:lnTo>
                  <a:lnTo>
                    <a:pt x="386" y="44"/>
                  </a:lnTo>
                  <a:lnTo>
                    <a:pt x="384" y="53"/>
                  </a:lnTo>
                  <a:lnTo>
                    <a:pt x="382" y="69"/>
                  </a:lnTo>
                  <a:lnTo>
                    <a:pt x="384" y="80"/>
                  </a:lnTo>
                  <a:lnTo>
                    <a:pt x="386" y="78"/>
                  </a:lnTo>
                  <a:lnTo>
                    <a:pt x="394" y="71"/>
                  </a:lnTo>
                  <a:lnTo>
                    <a:pt x="619" y="794"/>
                  </a:lnTo>
                  <a:lnTo>
                    <a:pt x="561" y="719"/>
                  </a:lnTo>
                  <a:lnTo>
                    <a:pt x="574" y="704"/>
                  </a:lnTo>
                  <a:lnTo>
                    <a:pt x="590" y="685"/>
                  </a:lnTo>
                  <a:lnTo>
                    <a:pt x="605" y="669"/>
                  </a:lnTo>
                  <a:lnTo>
                    <a:pt x="619" y="654"/>
                  </a:lnTo>
                  <a:lnTo>
                    <a:pt x="653" y="618"/>
                  </a:lnTo>
                  <a:lnTo>
                    <a:pt x="670" y="600"/>
                  </a:lnTo>
                  <a:lnTo>
                    <a:pt x="690" y="577"/>
                  </a:lnTo>
                  <a:lnTo>
                    <a:pt x="701" y="564"/>
                  </a:lnTo>
                  <a:lnTo>
                    <a:pt x="709" y="556"/>
                  </a:lnTo>
                  <a:lnTo>
                    <a:pt x="724" y="541"/>
                  </a:lnTo>
                  <a:lnTo>
                    <a:pt x="724" y="531"/>
                  </a:lnTo>
                  <a:lnTo>
                    <a:pt x="722" y="535"/>
                  </a:lnTo>
                  <a:lnTo>
                    <a:pt x="711" y="547"/>
                  </a:lnTo>
                  <a:lnTo>
                    <a:pt x="703" y="554"/>
                  </a:lnTo>
                  <a:lnTo>
                    <a:pt x="699" y="558"/>
                  </a:lnTo>
                  <a:lnTo>
                    <a:pt x="695" y="566"/>
                  </a:lnTo>
                  <a:lnTo>
                    <a:pt x="684" y="577"/>
                  </a:lnTo>
                  <a:lnTo>
                    <a:pt x="665" y="598"/>
                  </a:lnTo>
                  <a:lnTo>
                    <a:pt x="647" y="618"/>
                  </a:lnTo>
                  <a:lnTo>
                    <a:pt x="636" y="631"/>
                  </a:lnTo>
                  <a:lnTo>
                    <a:pt x="630" y="637"/>
                  </a:lnTo>
                  <a:lnTo>
                    <a:pt x="624" y="643"/>
                  </a:lnTo>
                  <a:lnTo>
                    <a:pt x="619" y="646"/>
                  </a:lnTo>
                  <a:lnTo>
                    <a:pt x="613" y="652"/>
                  </a:lnTo>
                  <a:lnTo>
                    <a:pt x="603" y="664"/>
                  </a:lnTo>
                  <a:lnTo>
                    <a:pt x="594" y="675"/>
                  </a:lnTo>
                  <a:lnTo>
                    <a:pt x="582" y="687"/>
                  </a:lnTo>
                  <a:lnTo>
                    <a:pt x="565" y="702"/>
                  </a:lnTo>
                  <a:lnTo>
                    <a:pt x="555" y="712"/>
                  </a:lnTo>
                  <a:lnTo>
                    <a:pt x="550" y="717"/>
                  </a:lnTo>
                  <a:lnTo>
                    <a:pt x="546" y="721"/>
                  </a:lnTo>
                  <a:lnTo>
                    <a:pt x="544" y="723"/>
                  </a:lnTo>
                  <a:lnTo>
                    <a:pt x="538" y="731"/>
                  </a:lnTo>
                  <a:lnTo>
                    <a:pt x="532" y="737"/>
                  </a:lnTo>
                  <a:lnTo>
                    <a:pt x="534" y="733"/>
                  </a:lnTo>
                  <a:lnTo>
                    <a:pt x="538" y="727"/>
                  </a:lnTo>
                  <a:lnTo>
                    <a:pt x="544" y="719"/>
                  </a:lnTo>
                  <a:lnTo>
                    <a:pt x="551" y="710"/>
                  </a:lnTo>
                  <a:lnTo>
                    <a:pt x="565" y="696"/>
                  </a:lnTo>
                  <a:lnTo>
                    <a:pt x="574" y="681"/>
                  </a:lnTo>
                  <a:lnTo>
                    <a:pt x="580" y="673"/>
                  </a:lnTo>
                  <a:lnTo>
                    <a:pt x="588" y="664"/>
                  </a:lnTo>
                  <a:lnTo>
                    <a:pt x="601" y="645"/>
                  </a:lnTo>
                  <a:lnTo>
                    <a:pt x="617" y="629"/>
                  </a:lnTo>
                  <a:lnTo>
                    <a:pt x="634" y="606"/>
                  </a:lnTo>
                  <a:lnTo>
                    <a:pt x="655" y="587"/>
                  </a:lnTo>
                  <a:lnTo>
                    <a:pt x="682" y="558"/>
                  </a:lnTo>
                  <a:lnTo>
                    <a:pt x="724" y="512"/>
                  </a:lnTo>
                  <a:lnTo>
                    <a:pt x="724" y="504"/>
                  </a:lnTo>
                  <a:lnTo>
                    <a:pt x="713" y="518"/>
                  </a:lnTo>
                  <a:lnTo>
                    <a:pt x="697" y="531"/>
                  </a:lnTo>
                  <a:lnTo>
                    <a:pt x="676" y="558"/>
                  </a:lnTo>
                  <a:lnTo>
                    <a:pt x="678" y="552"/>
                  </a:lnTo>
                  <a:lnTo>
                    <a:pt x="682" y="545"/>
                  </a:lnTo>
                  <a:lnTo>
                    <a:pt x="699" y="524"/>
                  </a:lnTo>
                  <a:lnTo>
                    <a:pt x="724" y="499"/>
                  </a:lnTo>
                  <a:lnTo>
                    <a:pt x="724" y="460"/>
                  </a:lnTo>
                  <a:lnTo>
                    <a:pt x="718" y="468"/>
                  </a:lnTo>
                  <a:lnTo>
                    <a:pt x="705" y="479"/>
                  </a:lnTo>
                  <a:lnTo>
                    <a:pt x="695" y="489"/>
                  </a:lnTo>
                  <a:lnTo>
                    <a:pt x="690" y="497"/>
                  </a:lnTo>
                  <a:lnTo>
                    <a:pt x="676" y="508"/>
                  </a:lnTo>
                  <a:lnTo>
                    <a:pt x="663" y="518"/>
                  </a:lnTo>
                  <a:lnTo>
                    <a:pt x="659" y="524"/>
                  </a:lnTo>
                  <a:lnTo>
                    <a:pt x="655" y="531"/>
                  </a:lnTo>
                  <a:lnTo>
                    <a:pt x="651" y="537"/>
                  </a:lnTo>
                  <a:lnTo>
                    <a:pt x="646" y="541"/>
                  </a:lnTo>
                  <a:lnTo>
                    <a:pt x="642" y="547"/>
                  </a:lnTo>
                  <a:lnTo>
                    <a:pt x="638" y="552"/>
                  </a:lnTo>
                  <a:lnTo>
                    <a:pt x="624" y="564"/>
                  </a:lnTo>
                  <a:lnTo>
                    <a:pt x="611" y="575"/>
                  </a:lnTo>
                  <a:lnTo>
                    <a:pt x="605" y="579"/>
                  </a:lnTo>
                  <a:lnTo>
                    <a:pt x="599" y="585"/>
                  </a:lnTo>
                  <a:lnTo>
                    <a:pt x="598" y="587"/>
                  </a:lnTo>
                  <a:lnTo>
                    <a:pt x="594" y="583"/>
                  </a:lnTo>
                  <a:lnTo>
                    <a:pt x="594" y="581"/>
                  </a:lnTo>
                  <a:lnTo>
                    <a:pt x="594" y="577"/>
                  </a:lnTo>
                  <a:lnTo>
                    <a:pt x="598" y="574"/>
                  </a:lnTo>
                  <a:lnTo>
                    <a:pt x="598" y="572"/>
                  </a:lnTo>
                  <a:lnTo>
                    <a:pt x="599" y="574"/>
                  </a:lnTo>
                  <a:lnTo>
                    <a:pt x="601" y="574"/>
                  </a:lnTo>
                  <a:lnTo>
                    <a:pt x="605" y="570"/>
                  </a:lnTo>
                  <a:lnTo>
                    <a:pt x="611" y="564"/>
                  </a:lnTo>
                  <a:lnTo>
                    <a:pt x="615" y="558"/>
                  </a:lnTo>
                  <a:lnTo>
                    <a:pt x="617" y="550"/>
                  </a:lnTo>
                  <a:lnTo>
                    <a:pt x="617" y="547"/>
                  </a:lnTo>
                  <a:lnTo>
                    <a:pt x="619" y="549"/>
                  </a:lnTo>
                  <a:lnTo>
                    <a:pt x="617" y="558"/>
                  </a:lnTo>
                  <a:lnTo>
                    <a:pt x="615" y="566"/>
                  </a:lnTo>
                  <a:lnTo>
                    <a:pt x="622" y="554"/>
                  </a:lnTo>
                  <a:lnTo>
                    <a:pt x="626" y="543"/>
                  </a:lnTo>
                  <a:lnTo>
                    <a:pt x="632" y="537"/>
                  </a:lnTo>
                  <a:lnTo>
                    <a:pt x="638" y="531"/>
                  </a:lnTo>
                  <a:lnTo>
                    <a:pt x="646" y="527"/>
                  </a:lnTo>
                  <a:lnTo>
                    <a:pt x="649" y="524"/>
                  </a:lnTo>
                  <a:lnTo>
                    <a:pt x="653" y="516"/>
                  </a:lnTo>
                  <a:lnTo>
                    <a:pt x="676" y="491"/>
                  </a:lnTo>
                  <a:lnTo>
                    <a:pt x="684" y="479"/>
                  </a:lnTo>
                  <a:lnTo>
                    <a:pt x="692" y="470"/>
                  </a:lnTo>
                  <a:lnTo>
                    <a:pt x="697" y="466"/>
                  </a:lnTo>
                  <a:lnTo>
                    <a:pt x="701" y="462"/>
                  </a:lnTo>
                  <a:lnTo>
                    <a:pt x="709" y="451"/>
                  </a:lnTo>
                  <a:lnTo>
                    <a:pt x="717" y="443"/>
                  </a:lnTo>
                  <a:lnTo>
                    <a:pt x="724" y="435"/>
                  </a:lnTo>
                  <a:lnTo>
                    <a:pt x="724" y="426"/>
                  </a:lnTo>
                  <a:lnTo>
                    <a:pt x="722" y="428"/>
                  </a:lnTo>
                  <a:lnTo>
                    <a:pt x="715" y="433"/>
                  </a:lnTo>
                  <a:lnTo>
                    <a:pt x="709" y="441"/>
                  </a:lnTo>
                  <a:lnTo>
                    <a:pt x="703" y="449"/>
                  </a:lnTo>
                  <a:lnTo>
                    <a:pt x="692" y="462"/>
                  </a:lnTo>
                  <a:lnTo>
                    <a:pt x="665" y="491"/>
                  </a:lnTo>
                  <a:lnTo>
                    <a:pt x="653" y="506"/>
                  </a:lnTo>
                  <a:lnTo>
                    <a:pt x="640" y="520"/>
                  </a:lnTo>
                  <a:lnTo>
                    <a:pt x="624" y="537"/>
                  </a:lnTo>
                  <a:lnTo>
                    <a:pt x="599" y="554"/>
                  </a:lnTo>
                  <a:lnTo>
                    <a:pt x="598" y="556"/>
                  </a:lnTo>
                  <a:lnTo>
                    <a:pt x="598" y="558"/>
                  </a:lnTo>
                  <a:lnTo>
                    <a:pt x="598" y="562"/>
                  </a:lnTo>
                  <a:lnTo>
                    <a:pt x="594" y="570"/>
                  </a:lnTo>
                  <a:lnTo>
                    <a:pt x="574" y="589"/>
                  </a:lnTo>
                  <a:lnTo>
                    <a:pt x="571" y="593"/>
                  </a:lnTo>
                  <a:lnTo>
                    <a:pt x="569" y="593"/>
                  </a:lnTo>
                  <a:lnTo>
                    <a:pt x="569" y="591"/>
                  </a:lnTo>
                  <a:lnTo>
                    <a:pt x="573" y="574"/>
                  </a:lnTo>
                  <a:lnTo>
                    <a:pt x="567" y="579"/>
                  </a:lnTo>
                  <a:lnTo>
                    <a:pt x="550" y="598"/>
                  </a:lnTo>
                  <a:lnTo>
                    <a:pt x="548" y="598"/>
                  </a:lnTo>
                  <a:lnTo>
                    <a:pt x="546" y="598"/>
                  </a:lnTo>
                  <a:lnTo>
                    <a:pt x="546" y="597"/>
                  </a:lnTo>
                  <a:lnTo>
                    <a:pt x="555" y="579"/>
                  </a:lnTo>
                  <a:lnTo>
                    <a:pt x="571" y="562"/>
                  </a:lnTo>
                  <a:lnTo>
                    <a:pt x="598" y="537"/>
                  </a:lnTo>
                  <a:lnTo>
                    <a:pt x="622" y="508"/>
                  </a:lnTo>
                  <a:lnTo>
                    <a:pt x="651" y="479"/>
                  </a:lnTo>
                  <a:lnTo>
                    <a:pt x="667" y="466"/>
                  </a:lnTo>
                  <a:lnTo>
                    <a:pt x="682" y="447"/>
                  </a:lnTo>
                  <a:lnTo>
                    <a:pt x="694" y="430"/>
                  </a:lnTo>
                  <a:lnTo>
                    <a:pt x="690" y="433"/>
                  </a:lnTo>
                  <a:lnTo>
                    <a:pt x="684" y="439"/>
                  </a:lnTo>
                  <a:lnTo>
                    <a:pt x="680" y="443"/>
                  </a:lnTo>
                  <a:lnTo>
                    <a:pt x="653" y="472"/>
                  </a:lnTo>
                  <a:lnTo>
                    <a:pt x="655" y="468"/>
                  </a:lnTo>
                  <a:lnTo>
                    <a:pt x="661" y="456"/>
                  </a:lnTo>
                  <a:lnTo>
                    <a:pt x="669" y="443"/>
                  </a:lnTo>
                  <a:lnTo>
                    <a:pt x="684" y="426"/>
                  </a:lnTo>
                  <a:lnTo>
                    <a:pt x="697" y="403"/>
                  </a:lnTo>
                  <a:lnTo>
                    <a:pt x="724" y="374"/>
                  </a:lnTo>
                  <a:lnTo>
                    <a:pt x="724" y="360"/>
                  </a:lnTo>
                  <a:lnTo>
                    <a:pt x="705" y="378"/>
                  </a:lnTo>
                  <a:lnTo>
                    <a:pt x="688" y="395"/>
                  </a:lnTo>
                  <a:lnTo>
                    <a:pt x="670" y="414"/>
                  </a:lnTo>
                  <a:lnTo>
                    <a:pt x="659" y="426"/>
                  </a:lnTo>
                  <a:lnTo>
                    <a:pt x="646" y="435"/>
                  </a:lnTo>
                  <a:lnTo>
                    <a:pt x="638" y="437"/>
                  </a:lnTo>
                  <a:lnTo>
                    <a:pt x="634" y="441"/>
                  </a:lnTo>
                  <a:lnTo>
                    <a:pt x="628" y="445"/>
                  </a:lnTo>
                  <a:lnTo>
                    <a:pt x="622" y="454"/>
                  </a:lnTo>
                  <a:lnTo>
                    <a:pt x="622" y="460"/>
                  </a:lnTo>
                  <a:lnTo>
                    <a:pt x="619" y="464"/>
                  </a:lnTo>
                  <a:lnTo>
                    <a:pt x="615" y="466"/>
                  </a:lnTo>
                  <a:lnTo>
                    <a:pt x="584" y="497"/>
                  </a:lnTo>
                  <a:lnTo>
                    <a:pt x="561" y="520"/>
                  </a:lnTo>
                  <a:lnTo>
                    <a:pt x="550" y="535"/>
                  </a:lnTo>
                  <a:lnTo>
                    <a:pt x="542" y="545"/>
                  </a:lnTo>
                  <a:lnTo>
                    <a:pt x="536" y="554"/>
                  </a:lnTo>
                  <a:lnTo>
                    <a:pt x="525" y="564"/>
                  </a:lnTo>
                  <a:lnTo>
                    <a:pt x="513" y="575"/>
                  </a:lnTo>
                  <a:lnTo>
                    <a:pt x="507" y="581"/>
                  </a:lnTo>
                  <a:lnTo>
                    <a:pt x="505" y="585"/>
                  </a:lnTo>
                  <a:lnTo>
                    <a:pt x="502" y="589"/>
                  </a:lnTo>
                  <a:lnTo>
                    <a:pt x="492" y="593"/>
                  </a:lnTo>
                  <a:lnTo>
                    <a:pt x="488" y="597"/>
                  </a:lnTo>
                  <a:lnTo>
                    <a:pt x="486" y="602"/>
                  </a:lnTo>
                  <a:lnTo>
                    <a:pt x="478" y="610"/>
                  </a:lnTo>
                  <a:lnTo>
                    <a:pt x="471" y="620"/>
                  </a:lnTo>
                  <a:lnTo>
                    <a:pt x="461" y="629"/>
                  </a:lnTo>
                  <a:lnTo>
                    <a:pt x="454" y="641"/>
                  </a:lnTo>
                  <a:lnTo>
                    <a:pt x="450" y="646"/>
                  </a:lnTo>
                  <a:lnTo>
                    <a:pt x="448" y="652"/>
                  </a:lnTo>
                  <a:lnTo>
                    <a:pt x="446" y="654"/>
                  </a:lnTo>
                  <a:lnTo>
                    <a:pt x="442" y="656"/>
                  </a:lnTo>
                  <a:lnTo>
                    <a:pt x="425" y="675"/>
                  </a:lnTo>
                  <a:lnTo>
                    <a:pt x="388" y="716"/>
                  </a:lnTo>
                  <a:lnTo>
                    <a:pt x="392" y="710"/>
                  </a:lnTo>
                  <a:lnTo>
                    <a:pt x="404" y="694"/>
                  </a:lnTo>
                  <a:lnTo>
                    <a:pt x="415" y="679"/>
                  </a:lnTo>
                  <a:lnTo>
                    <a:pt x="427" y="666"/>
                  </a:lnTo>
                  <a:lnTo>
                    <a:pt x="444" y="646"/>
                  </a:lnTo>
                  <a:lnTo>
                    <a:pt x="455" y="627"/>
                  </a:lnTo>
                  <a:lnTo>
                    <a:pt x="465" y="616"/>
                  </a:lnTo>
                  <a:lnTo>
                    <a:pt x="475" y="604"/>
                  </a:lnTo>
                  <a:lnTo>
                    <a:pt x="480" y="600"/>
                  </a:lnTo>
                  <a:lnTo>
                    <a:pt x="480" y="598"/>
                  </a:lnTo>
                  <a:lnTo>
                    <a:pt x="480" y="597"/>
                  </a:lnTo>
                  <a:lnTo>
                    <a:pt x="480" y="593"/>
                  </a:lnTo>
                  <a:lnTo>
                    <a:pt x="484" y="587"/>
                  </a:lnTo>
                  <a:lnTo>
                    <a:pt x="492" y="579"/>
                  </a:lnTo>
                  <a:lnTo>
                    <a:pt x="500" y="572"/>
                  </a:lnTo>
                  <a:lnTo>
                    <a:pt x="519" y="552"/>
                  </a:lnTo>
                  <a:lnTo>
                    <a:pt x="538" y="531"/>
                  </a:lnTo>
                  <a:lnTo>
                    <a:pt x="550" y="520"/>
                  </a:lnTo>
                  <a:lnTo>
                    <a:pt x="559" y="508"/>
                  </a:lnTo>
                  <a:lnTo>
                    <a:pt x="565" y="501"/>
                  </a:lnTo>
                  <a:lnTo>
                    <a:pt x="573" y="489"/>
                  </a:lnTo>
                  <a:lnTo>
                    <a:pt x="576" y="483"/>
                  </a:lnTo>
                  <a:lnTo>
                    <a:pt x="580" y="479"/>
                  </a:lnTo>
                  <a:lnTo>
                    <a:pt x="584" y="476"/>
                  </a:lnTo>
                  <a:lnTo>
                    <a:pt x="586" y="474"/>
                  </a:lnTo>
                  <a:lnTo>
                    <a:pt x="590" y="470"/>
                  </a:lnTo>
                  <a:lnTo>
                    <a:pt x="596" y="466"/>
                  </a:lnTo>
                  <a:lnTo>
                    <a:pt x="601" y="462"/>
                  </a:lnTo>
                  <a:lnTo>
                    <a:pt x="605" y="460"/>
                  </a:lnTo>
                  <a:lnTo>
                    <a:pt x="611" y="451"/>
                  </a:lnTo>
                  <a:lnTo>
                    <a:pt x="617" y="443"/>
                  </a:lnTo>
                  <a:lnTo>
                    <a:pt x="622" y="439"/>
                  </a:lnTo>
                  <a:lnTo>
                    <a:pt x="624" y="437"/>
                  </a:lnTo>
                  <a:lnTo>
                    <a:pt x="632" y="431"/>
                  </a:lnTo>
                  <a:lnTo>
                    <a:pt x="636" y="426"/>
                  </a:lnTo>
                  <a:lnTo>
                    <a:pt x="640" y="418"/>
                  </a:lnTo>
                  <a:lnTo>
                    <a:pt x="649" y="410"/>
                  </a:lnTo>
                  <a:lnTo>
                    <a:pt x="657" y="403"/>
                  </a:lnTo>
                  <a:lnTo>
                    <a:pt x="663" y="397"/>
                  </a:lnTo>
                  <a:lnTo>
                    <a:pt x="669" y="385"/>
                  </a:lnTo>
                  <a:lnTo>
                    <a:pt x="676" y="370"/>
                  </a:lnTo>
                  <a:lnTo>
                    <a:pt x="672" y="380"/>
                  </a:lnTo>
                  <a:lnTo>
                    <a:pt x="669" y="383"/>
                  </a:lnTo>
                  <a:lnTo>
                    <a:pt x="665" y="387"/>
                  </a:lnTo>
                  <a:lnTo>
                    <a:pt x="657" y="393"/>
                  </a:lnTo>
                  <a:lnTo>
                    <a:pt x="634" y="416"/>
                  </a:lnTo>
                  <a:lnTo>
                    <a:pt x="626" y="426"/>
                  </a:lnTo>
                  <a:lnTo>
                    <a:pt x="621" y="437"/>
                  </a:lnTo>
                  <a:lnTo>
                    <a:pt x="607" y="445"/>
                  </a:lnTo>
                  <a:lnTo>
                    <a:pt x="596" y="458"/>
                  </a:lnTo>
                  <a:lnTo>
                    <a:pt x="590" y="460"/>
                  </a:lnTo>
                  <a:lnTo>
                    <a:pt x="588" y="460"/>
                  </a:lnTo>
                  <a:lnTo>
                    <a:pt x="571" y="481"/>
                  </a:lnTo>
                  <a:lnTo>
                    <a:pt x="551" y="504"/>
                  </a:lnTo>
                  <a:lnTo>
                    <a:pt x="534" y="526"/>
                  </a:lnTo>
                  <a:lnTo>
                    <a:pt x="515" y="547"/>
                  </a:lnTo>
                  <a:lnTo>
                    <a:pt x="500" y="564"/>
                  </a:lnTo>
                  <a:lnTo>
                    <a:pt x="484" y="581"/>
                  </a:lnTo>
                  <a:lnTo>
                    <a:pt x="457" y="610"/>
                  </a:lnTo>
                  <a:lnTo>
                    <a:pt x="450" y="618"/>
                  </a:lnTo>
                  <a:lnTo>
                    <a:pt x="440" y="623"/>
                  </a:lnTo>
                  <a:lnTo>
                    <a:pt x="448" y="618"/>
                  </a:lnTo>
                  <a:lnTo>
                    <a:pt x="469" y="591"/>
                  </a:lnTo>
                  <a:lnTo>
                    <a:pt x="503" y="554"/>
                  </a:lnTo>
                  <a:lnTo>
                    <a:pt x="544" y="504"/>
                  </a:lnTo>
                  <a:lnTo>
                    <a:pt x="561" y="485"/>
                  </a:lnTo>
                  <a:lnTo>
                    <a:pt x="567" y="479"/>
                  </a:lnTo>
                  <a:lnTo>
                    <a:pt x="574" y="462"/>
                  </a:lnTo>
                  <a:lnTo>
                    <a:pt x="561" y="470"/>
                  </a:lnTo>
                  <a:lnTo>
                    <a:pt x="563" y="468"/>
                  </a:lnTo>
                  <a:lnTo>
                    <a:pt x="567" y="462"/>
                  </a:lnTo>
                  <a:lnTo>
                    <a:pt x="582" y="445"/>
                  </a:lnTo>
                  <a:lnTo>
                    <a:pt x="607" y="420"/>
                  </a:lnTo>
                  <a:lnTo>
                    <a:pt x="611" y="418"/>
                  </a:lnTo>
                  <a:lnTo>
                    <a:pt x="617" y="416"/>
                  </a:lnTo>
                  <a:lnTo>
                    <a:pt x="621" y="412"/>
                  </a:lnTo>
                  <a:lnTo>
                    <a:pt x="621" y="410"/>
                  </a:lnTo>
                  <a:lnTo>
                    <a:pt x="624" y="406"/>
                  </a:lnTo>
                  <a:lnTo>
                    <a:pt x="628" y="405"/>
                  </a:lnTo>
                  <a:lnTo>
                    <a:pt x="632" y="403"/>
                  </a:lnTo>
                  <a:lnTo>
                    <a:pt x="634" y="397"/>
                  </a:lnTo>
                  <a:lnTo>
                    <a:pt x="640" y="389"/>
                  </a:lnTo>
                  <a:lnTo>
                    <a:pt x="646" y="382"/>
                  </a:lnTo>
                  <a:lnTo>
                    <a:pt x="647" y="378"/>
                  </a:lnTo>
                  <a:lnTo>
                    <a:pt x="649" y="376"/>
                  </a:lnTo>
                  <a:lnTo>
                    <a:pt x="655" y="372"/>
                  </a:lnTo>
                  <a:lnTo>
                    <a:pt x="659" y="368"/>
                  </a:lnTo>
                  <a:lnTo>
                    <a:pt x="661" y="366"/>
                  </a:lnTo>
                  <a:lnTo>
                    <a:pt x="665" y="359"/>
                  </a:lnTo>
                  <a:lnTo>
                    <a:pt x="674" y="351"/>
                  </a:lnTo>
                  <a:lnTo>
                    <a:pt x="676" y="347"/>
                  </a:lnTo>
                  <a:lnTo>
                    <a:pt x="682" y="345"/>
                  </a:lnTo>
                  <a:lnTo>
                    <a:pt x="692" y="335"/>
                  </a:lnTo>
                  <a:lnTo>
                    <a:pt x="697" y="326"/>
                  </a:lnTo>
                  <a:lnTo>
                    <a:pt x="699" y="322"/>
                  </a:lnTo>
                  <a:lnTo>
                    <a:pt x="703" y="318"/>
                  </a:lnTo>
                  <a:lnTo>
                    <a:pt x="707" y="316"/>
                  </a:lnTo>
                  <a:lnTo>
                    <a:pt x="711" y="312"/>
                  </a:lnTo>
                  <a:lnTo>
                    <a:pt x="724" y="297"/>
                  </a:lnTo>
                  <a:lnTo>
                    <a:pt x="724" y="289"/>
                  </a:lnTo>
                  <a:lnTo>
                    <a:pt x="718" y="293"/>
                  </a:lnTo>
                  <a:lnTo>
                    <a:pt x="711" y="303"/>
                  </a:lnTo>
                  <a:lnTo>
                    <a:pt x="701" y="312"/>
                  </a:lnTo>
                  <a:lnTo>
                    <a:pt x="682" y="330"/>
                  </a:lnTo>
                  <a:lnTo>
                    <a:pt x="672" y="339"/>
                  </a:lnTo>
                  <a:lnTo>
                    <a:pt x="669" y="347"/>
                  </a:lnTo>
                  <a:lnTo>
                    <a:pt x="663" y="353"/>
                  </a:lnTo>
                  <a:lnTo>
                    <a:pt x="655" y="362"/>
                  </a:lnTo>
                  <a:lnTo>
                    <a:pt x="642" y="374"/>
                  </a:lnTo>
                  <a:lnTo>
                    <a:pt x="632" y="385"/>
                  </a:lnTo>
                  <a:lnTo>
                    <a:pt x="619" y="397"/>
                  </a:lnTo>
                  <a:lnTo>
                    <a:pt x="603" y="408"/>
                  </a:lnTo>
                  <a:lnTo>
                    <a:pt x="582" y="431"/>
                  </a:lnTo>
                  <a:lnTo>
                    <a:pt x="548" y="470"/>
                  </a:lnTo>
                  <a:lnTo>
                    <a:pt x="526" y="495"/>
                  </a:lnTo>
                  <a:lnTo>
                    <a:pt x="513" y="510"/>
                  </a:lnTo>
                  <a:lnTo>
                    <a:pt x="503" y="518"/>
                  </a:lnTo>
                  <a:lnTo>
                    <a:pt x="496" y="526"/>
                  </a:lnTo>
                  <a:lnTo>
                    <a:pt x="486" y="537"/>
                  </a:lnTo>
                  <a:lnTo>
                    <a:pt x="469" y="556"/>
                  </a:lnTo>
                  <a:lnTo>
                    <a:pt x="425" y="608"/>
                  </a:lnTo>
                  <a:lnTo>
                    <a:pt x="402" y="637"/>
                  </a:lnTo>
                  <a:lnTo>
                    <a:pt x="375" y="664"/>
                  </a:lnTo>
                  <a:lnTo>
                    <a:pt x="313" y="737"/>
                  </a:lnTo>
                  <a:lnTo>
                    <a:pt x="294" y="762"/>
                  </a:lnTo>
                  <a:lnTo>
                    <a:pt x="273" y="783"/>
                  </a:lnTo>
                  <a:lnTo>
                    <a:pt x="248" y="813"/>
                  </a:lnTo>
                  <a:lnTo>
                    <a:pt x="225" y="846"/>
                  </a:lnTo>
                  <a:lnTo>
                    <a:pt x="194" y="883"/>
                  </a:lnTo>
                  <a:lnTo>
                    <a:pt x="164" y="913"/>
                  </a:lnTo>
                  <a:lnTo>
                    <a:pt x="171" y="902"/>
                  </a:lnTo>
                  <a:lnTo>
                    <a:pt x="194" y="875"/>
                  </a:lnTo>
                  <a:lnTo>
                    <a:pt x="214" y="848"/>
                  </a:lnTo>
                  <a:lnTo>
                    <a:pt x="246" y="806"/>
                  </a:lnTo>
                  <a:lnTo>
                    <a:pt x="286" y="758"/>
                  </a:lnTo>
                  <a:lnTo>
                    <a:pt x="308" y="733"/>
                  </a:lnTo>
                  <a:lnTo>
                    <a:pt x="321" y="714"/>
                  </a:lnTo>
                  <a:lnTo>
                    <a:pt x="334" y="698"/>
                  </a:lnTo>
                  <a:lnTo>
                    <a:pt x="354" y="675"/>
                  </a:lnTo>
                  <a:lnTo>
                    <a:pt x="379" y="648"/>
                  </a:lnTo>
                  <a:lnTo>
                    <a:pt x="396" y="629"/>
                  </a:lnTo>
                  <a:lnTo>
                    <a:pt x="423" y="597"/>
                  </a:lnTo>
                  <a:lnTo>
                    <a:pt x="446" y="572"/>
                  </a:lnTo>
                  <a:lnTo>
                    <a:pt x="477" y="531"/>
                  </a:lnTo>
                  <a:lnTo>
                    <a:pt x="423" y="593"/>
                  </a:lnTo>
                  <a:lnTo>
                    <a:pt x="333" y="694"/>
                  </a:lnTo>
                  <a:lnTo>
                    <a:pt x="296" y="735"/>
                  </a:lnTo>
                  <a:lnTo>
                    <a:pt x="262" y="779"/>
                  </a:lnTo>
                  <a:lnTo>
                    <a:pt x="192" y="865"/>
                  </a:lnTo>
                  <a:lnTo>
                    <a:pt x="169" y="896"/>
                  </a:lnTo>
                  <a:lnTo>
                    <a:pt x="146" y="925"/>
                  </a:lnTo>
                  <a:lnTo>
                    <a:pt x="87" y="996"/>
                  </a:lnTo>
                  <a:lnTo>
                    <a:pt x="39" y="1053"/>
                  </a:lnTo>
                  <a:lnTo>
                    <a:pt x="39" y="1044"/>
                  </a:lnTo>
                  <a:lnTo>
                    <a:pt x="39" y="1038"/>
                  </a:lnTo>
                  <a:lnTo>
                    <a:pt x="35" y="1032"/>
                  </a:lnTo>
                  <a:lnTo>
                    <a:pt x="31" y="1027"/>
                  </a:lnTo>
                  <a:lnTo>
                    <a:pt x="35" y="1021"/>
                  </a:lnTo>
                  <a:lnTo>
                    <a:pt x="37" y="1015"/>
                  </a:lnTo>
                  <a:lnTo>
                    <a:pt x="37" y="1009"/>
                  </a:lnTo>
                  <a:lnTo>
                    <a:pt x="43" y="979"/>
                  </a:lnTo>
                  <a:lnTo>
                    <a:pt x="43" y="952"/>
                  </a:lnTo>
                  <a:lnTo>
                    <a:pt x="48" y="931"/>
                  </a:lnTo>
                  <a:lnTo>
                    <a:pt x="50" y="929"/>
                  </a:lnTo>
                  <a:lnTo>
                    <a:pt x="52" y="929"/>
                  </a:lnTo>
                  <a:lnTo>
                    <a:pt x="54" y="925"/>
                  </a:lnTo>
                  <a:lnTo>
                    <a:pt x="56" y="919"/>
                  </a:lnTo>
                  <a:lnTo>
                    <a:pt x="56" y="915"/>
                  </a:lnTo>
                  <a:lnTo>
                    <a:pt x="54" y="908"/>
                  </a:lnTo>
                  <a:lnTo>
                    <a:pt x="54" y="898"/>
                  </a:lnTo>
                  <a:lnTo>
                    <a:pt x="56" y="890"/>
                  </a:lnTo>
                  <a:lnTo>
                    <a:pt x="56" y="869"/>
                  </a:lnTo>
                  <a:lnTo>
                    <a:pt x="60" y="863"/>
                  </a:lnTo>
                  <a:lnTo>
                    <a:pt x="62" y="858"/>
                  </a:lnTo>
                  <a:lnTo>
                    <a:pt x="64" y="848"/>
                  </a:lnTo>
                  <a:lnTo>
                    <a:pt x="62" y="844"/>
                  </a:lnTo>
                  <a:lnTo>
                    <a:pt x="62" y="842"/>
                  </a:lnTo>
                  <a:lnTo>
                    <a:pt x="60" y="850"/>
                  </a:lnTo>
                  <a:lnTo>
                    <a:pt x="54" y="861"/>
                  </a:lnTo>
                  <a:lnTo>
                    <a:pt x="52" y="861"/>
                  </a:lnTo>
                  <a:lnTo>
                    <a:pt x="52" y="860"/>
                  </a:lnTo>
                  <a:lnTo>
                    <a:pt x="52" y="854"/>
                  </a:lnTo>
                  <a:lnTo>
                    <a:pt x="52" y="850"/>
                  </a:lnTo>
                  <a:lnTo>
                    <a:pt x="54" y="844"/>
                  </a:lnTo>
                  <a:lnTo>
                    <a:pt x="58" y="821"/>
                  </a:lnTo>
                  <a:lnTo>
                    <a:pt x="60" y="800"/>
                  </a:lnTo>
                  <a:lnTo>
                    <a:pt x="62" y="794"/>
                  </a:lnTo>
                  <a:lnTo>
                    <a:pt x="62" y="787"/>
                  </a:lnTo>
                  <a:lnTo>
                    <a:pt x="60" y="790"/>
                  </a:lnTo>
                  <a:lnTo>
                    <a:pt x="56" y="798"/>
                  </a:lnTo>
                  <a:lnTo>
                    <a:pt x="56" y="810"/>
                  </a:lnTo>
                  <a:lnTo>
                    <a:pt x="56" y="819"/>
                  </a:lnTo>
                  <a:lnTo>
                    <a:pt x="54" y="829"/>
                  </a:lnTo>
                  <a:lnTo>
                    <a:pt x="50" y="837"/>
                  </a:lnTo>
                  <a:lnTo>
                    <a:pt x="45" y="850"/>
                  </a:lnTo>
                  <a:lnTo>
                    <a:pt x="43" y="850"/>
                  </a:lnTo>
                  <a:lnTo>
                    <a:pt x="43" y="846"/>
                  </a:lnTo>
                  <a:lnTo>
                    <a:pt x="43" y="838"/>
                  </a:lnTo>
                  <a:lnTo>
                    <a:pt x="41" y="837"/>
                  </a:lnTo>
                  <a:lnTo>
                    <a:pt x="41" y="840"/>
                  </a:lnTo>
                  <a:lnTo>
                    <a:pt x="41" y="846"/>
                  </a:lnTo>
                  <a:lnTo>
                    <a:pt x="39" y="852"/>
                  </a:lnTo>
                  <a:lnTo>
                    <a:pt x="37" y="854"/>
                  </a:lnTo>
                  <a:lnTo>
                    <a:pt x="35" y="858"/>
                  </a:lnTo>
                  <a:lnTo>
                    <a:pt x="35" y="863"/>
                  </a:lnTo>
                  <a:lnTo>
                    <a:pt x="35" y="865"/>
                  </a:lnTo>
                  <a:lnTo>
                    <a:pt x="31" y="883"/>
                  </a:lnTo>
                  <a:lnTo>
                    <a:pt x="23" y="915"/>
                  </a:lnTo>
                  <a:lnTo>
                    <a:pt x="22" y="934"/>
                  </a:lnTo>
                  <a:lnTo>
                    <a:pt x="22" y="944"/>
                  </a:lnTo>
                  <a:lnTo>
                    <a:pt x="20" y="952"/>
                  </a:lnTo>
                  <a:lnTo>
                    <a:pt x="14" y="975"/>
                  </a:lnTo>
                  <a:lnTo>
                    <a:pt x="10" y="996"/>
                  </a:lnTo>
                  <a:lnTo>
                    <a:pt x="8" y="1019"/>
                  </a:lnTo>
                  <a:lnTo>
                    <a:pt x="4" y="1040"/>
                  </a:lnTo>
                  <a:lnTo>
                    <a:pt x="2" y="1057"/>
                  </a:lnTo>
                  <a:lnTo>
                    <a:pt x="0" y="1086"/>
                  </a:lnTo>
                  <a:lnTo>
                    <a:pt x="448" y="1086"/>
                  </a:lnTo>
                  <a:lnTo>
                    <a:pt x="469" y="1057"/>
                  </a:lnTo>
                  <a:lnTo>
                    <a:pt x="505" y="1013"/>
                  </a:lnTo>
                  <a:lnTo>
                    <a:pt x="519" y="992"/>
                  </a:lnTo>
                  <a:lnTo>
                    <a:pt x="530" y="977"/>
                  </a:lnTo>
                  <a:lnTo>
                    <a:pt x="544" y="959"/>
                  </a:lnTo>
                  <a:lnTo>
                    <a:pt x="557" y="946"/>
                  </a:lnTo>
                  <a:lnTo>
                    <a:pt x="563" y="934"/>
                  </a:lnTo>
                  <a:lnTo>
                    <a:pt x="567" y="925"/>
                  </a:lnTo>
                  <a:lnTo>
                    <a:pt x="571" y="921"/>
                  </a:lnTo>
                  <a:lnTo>
                    <a:pt x="576" y="915"/>
                  </a:lnTo>
                  <a:lnTo>
                    <a:pt x="578" y="911"/>
                  </a:lnTo>
                  <a:lnTo>
                    <a:pt x="582" y="909"/>
                  </a:lnTo>
                  <a:lnTo>
                    <a:pt x="586" y="909"/>
                  </a:lnTo>
                  <a:lnTo>
                    <a:pt x="588" y="906"/>
                  </a:lnTo>
                  <a:lnTo>
                    <a:pt x="592" y="902"/>
                  </a:lnTo>
                  <a:lnTo>
                    <a:pt x="599" y="894"/>
                  </a:lnTo>
                  <a:lnTo>
                    <a:pt x="617" y="879"/>
                  </a:lnTo>
                  <a:lnTo>
                    <a:pt x="624" y="869"/>
                  </a:lnTo>
                  <a:lnTo>
                    <a:pt x="624" y="865"/>
                  </a:lnTo>
                  <a:lnTo>
                    <a:pt x="622" y="865"/>
                  </a:lnTo>
                  <a:lnTo>
                    <a:pt x="617" y="869"/>
                  </a:lnTo>
                  <a:lnTo>
                    <a:pt x="615" y="869"/>
                  </a:lnTo>
                  <a:lnTo>
                    <a:pt x="615" y="865"/>
                  </a:lnTo>
                  <a:lnTo>
                    <a:pt x="617" y="861"/>
                  </a:lnTo>
                  <a:lnTo>
                    <a:pt x="621" y="860"/>
                  </a:lnTo>
                  <a:lnTo>
                    <a:pt x="632" y="850"/>
                  </a:lnTo>
                  <a:lnTo>
                    <a:pt x="640" y="842"/>
                  </a:lnTo>
                  <a:lnTo>
                    <a:pt x="659" y="819"/>
                  </a:lnTo>
                  <a:lnTo>
                    <a:pt x="663" y="817"/>
                  </a:lnTo>
                  <a:lnTo>
                    <a:pt x="669" y="815"/>
                  </a:lnTo>
                  <a:lnTo>
                    <a:pt x="670" y="813"/>
                  </a:lnTo>
                  <a:lnTo>
                    <a:pt x="670" y="812"/>
                  </a:lnTo>
                  <a:lnTo>
                    <a:pt x="670" y="806"/>
                  </a:lnTo>
                  <a:lnTo>
                    <a:pt x="674" y="798"/>
                  </a:lnTo>
                  <a:lnTo>
                    <a:pt x="686" y="787"/>
                  </a:lnTo>
                  <a:lnTo>
                    <a:pt x="695" y="777"/>
                  </a:lnTo>
                  <a:lnTo>
                    <a:pt x="701" y="769"/>
                  </a:lnTo>
                  <a:lnTo>
                    <a:pt x="724" y="742"/>
                  </a:lnTo>
                  <a:lnTo>
                    <a:pt x="724" y="714"/>
                  </a:lnTo>
                  <a:lnTo>
                    <a:pt x="709" y="733"/>
                  </a:lnTo>
                  <a:lnTo>
                    <a:pt x="697" y="746"/>
                  </a:lnTo>
                  <a:lnTo>
                    <a:pt x="686" y="756"/>
                  </a:lnTo>
                  <a:lnTo>
                    <a:pt x="676" y="767"/>
                  </a:lnTo>
                  <a:lnTo>
                    <a:pt x="661" y="785"/>
                  </a:lnTo>
                  <a:lnTo>
                    <a:pt x="655" y="789"/>
                  </a:lnTo>
                  <a:lnTo>
                    <a:pt x="653" y="789"/>
                  </a:lnTo>
                  <a:lnTo>
                    <a:pt x="653" y="785"/>
                  </a:lnTo>
                  <a:lnTo>
                    <a:pt x="655" y="781"/>
                  </a:lnTo>
                  <a:lnTo>
                    <a:pt x="659" y="777"/>
                  </a:lnTo>
                  <a:lnTo>
                    <a:pt x="665" y="771"/>
                  </a:lnTo>
                  <a:lnTo>
                    <a:pt x="678" y="756"/>
                  </a:lnTo>
                  <a:lnTo>
                    <a:pt x="695" y="737"/>
                  </a:lnTo>
                  <a:lnTo>
                    <a:pt x="724" y="706"/>
                  </a:lnTo>
                  <a:lnTo>
                    <a:pt x="724" y="693"/>
                  </a:lnTo>
                  <a:lnTo>
                    <a:pt x="717" y="700"/>
                  </a:lnTo>
                  <a:lnTo>
                    <a:pt x="699" y="719"/>
                  </a:lnTo>
                  <a:lnTo>
                    <a:pt x="688" y="737"/>
                  </a:lnTo>
                  <a:lnTo>
                    <a:pt x="680" y="742"/>
                  </a:lnTo>
                  <a:lnTo>
                    <a:pt x="667" y="756"/>
                  </a:lnTo>
                  <a:lnTo>
                    <a:pt x="653" y="769"/>
                  </a:lnTo>
                  <a:lnTo>
                    <a:pt x="638" y="789"/>
                  </a:lnTo>
                  <a:lnTo>
                    <a:pt x="615" y="813"/>
                  </a:lnTo>
                  <a:lnTo>
                    <a:pt x="592" y="838"/>
                  </a:lnTo>
                  <a:lnTo>
                    <a:pt x="569" y="863"/>
                  </a:lnTo>
                  <a:lnTo>
                    <a:pt x="544" y="892"/>
                  </a:lnTo>
                  <a:lnTo>
                    <a:pt x="534" y="900"/>
                  </a:lnTo>
                  <a:lnTo>
                    <a:pt x="523" y="906"/>
                  </a:lnTo>
                  <a:lnTo>
                    <a:pt x="519" y="908"/>
                  </a:lnTo>
                  <a:lnTo>
                    <a:pt x="515" y="911"/>
                  </a:lnTo>
                  <a:lnTo>
                    <a:pt x="511" y="913"/>
                  </a:lnTo>
                  <a:lnTo>
                    <a:pt x="507" y="915"/>
                  </a:lnTo>
                  <a:lnTo>
                    <a:pt x="496" y="921"/>
                  </a:lnTo>
                  <a:lnTo>
                    <a:pt x="488" y="931"/>
                  </a:lnTo>
                  <a:lnTo>
                    <a:pt x="480" y="942"/>
                  </a:lnTo>
                  <a:lnTo>
                    <a:pt x="477" y="946"/>
                  </a:lnTo>
                  <a:lnTo>
                    <a:pt x="469" y="952"/>
                  </a:lnTo>
                  <a:lnTo>
                    <a:pt x="465" y="954"/>
                  </a:lnTo>
                  <a:lnTo>
                    <a:pt x="463" y="954"/>
                  </a:lnTo>
                  <a:lnTo>
                    <a:pt x="463" y="952"/>
                  </a:lnTo>
                  <a:lnTo>
                    <a:pt x="477" y="936"/>
                  </a:lnTo>
                  <a:lnTo>
                    <a:pt x="484" y="925"/>
                  </a:lnTo>
                  <a:lnTo>
                    <a:pt x="473" y="938"/>
                  </a:lnTo>
                  <a:lnTo>
                    <a:pt x="457" y="952"/>
                  </a:lnTo>
                  <a:lnTo>
                    <a:pt x="450" y="959"/>
                  </a:lnTo>
                  <a:lnTo>
                    <a:pt x="425" y="988"/>
                  </a:lnTo>
                  <a:lnTo>
                    <a:pt x="425" y="980"/>
                  </a:lnTo>
                  <a:lnTo>
                    <a:pt x="421" y="975"/>
                  </a:lnTo>
                  <a:lnTo>
                    <a:pt x="406" y="990"/>
                  </a:lnTo>
                  <a:lnTo>
                    <a:pt x="417" y="975"/>
                  </a:lnTo>
                  <a:lnTo>
                    <a:pt x="407" y="980"/>
                  </a:lnTo>
                  <a:lnTo>
                    <a:pt x="396" y="988"/>
                  </a:lnTo>
                  <a:lnTo>
                    <a:pt x="402" y="979"/>
                  </a:lnTo>
                  <a:lnTo>
                    <a:pt x="413" y="965"/>
                  </a:lnTo>
                  <a:lnTo>
                    <a:pt x="419" y="961"/>
                  </a:lnTo>
                  <a:lnTo>
                    <a:pt x="425" y="952"/>
                  </a:lnTo>
                  <a:lnTo>
                    <a:pt x="444" y="927"/>
                  </a:lnTo>
                  <a:lnTo>
                    <a:pt x="463" y="898"/>
                  </a:lnTo>
                  <a:lnTo>
                    <a:pt x="473" y="883"/>
                  </a:lnTo>
                  <a:lnTo>
                    <a:pt x="475" y="879"/>
                  </a:lnTo>
                  <a:lnTo>
                    <a:pt x="478" y="875"/>
                  </a:lnTo>
                  <a:lnTo>
                    <a:pt x="488" y="871"/>
                  </a:lnTo>
                  <a:lnTo>
                    <a:pt x="500" y="858"/>
                  </a:lnTo>
                  <a:lnTo>
                    <a:pt x="509" y="846"/>
                  </a:lnTo>
                  <a:lnTo>
                    <a:pt x="515" y="833"/>
                  </a:lnTo>
                  <a:lnTo>
                    <a:pt x="523" y="823"/>
                  </a:lnTo>
                  <a:lnTo>
                    <a:pt x="530" y="815"/>
                  </a:lnTo>
                  <a:lnTo>
                    <a:pt x="542" y="806"/>
                  </a:lnTo>
                  <a:lnTo>
                    <a:pt x="550" y="798"/>
                  </a:lnTo>
                  <a:lnTo>
                    <a:pt x="557" y="790"/>
                  </a:lnTo>
                  <a:lnTo>
                    <a:pt x="563" y="779"/>
                  </a:lnTo>
                  <a:lnTo>
                    <a:pt x="582" y="758"/>
                  </a:lnTo>
                  <a:lnTo>
                    <a:pt x="605" y="731"/>
                  </a:lnTo>
                  <a:lnTo>
                    <a:pt x="622" y="716"/>
                  </a:lnTo>
                  <a:lnTo>
                    <a:pt x="628" y="708"/>
                  </a:lnTo>
                  <a:lnTo>
                    <a:pt x="634" y="700"/>
                  </a:lnTo>
                  <a:lnTo>
                    <a:pt x="640" y="694"/>
                  </a:lnTo>
                  <a:lnTo>
                    <a:pt x="642" y="685"/>
                  </a:lnTo>
                  <a:lnTo>
                    <a:pt x="644" y="683"/>
                  </a:lnTo>
                  <a:lnTo>
                    <a:pt x="642" y="685"/>
                  </a:lnTo>
                  <a:lnTo>
                    <a:pt x="634" y="693"/>
                  </a:lnTo>
                  <a:lnTo>
                    <a:pt x="621" y="708"/>
                  </a:lnTo>
                  <a:lnTo>
                    <a:pt x="613" y="717"/>
                  </a:lnTo>
                  <a:lnTo>
                    <a:pt x="594" y="737"/>
                  </a:lnTo>
                  <a:lnTo>
                    <a:pt x="580" y="754"/>
                  </a:lnTo>
                  <a:lnTo>
                    <a:pt x="573" y="762"/>
                  </a:lnTo>
                  <a:lnTo>
                    <a:pt x="565" y="771"/>
                  </a:lnTo>
                  <a:lnTo>
                    <a:pt x="557" y="779"/>
                  </a:lnTo>
                  <a:lnTo>
                    <a:pt x="550" y="789"/>
                  </a:lnTo>
                  <a:lnTo>
                    <a:pt x="542" y="798"/>
                  </a:lnTo>
                  <a:lnTo>
                    <a:pt x="530" y="808"/>
                  </a:lnTo>
                  <a:lnTo>
                    <a:pt x="525" y="813"/>
                  </a:lnTo>
                  <a:lnTo>
                    <a:pt x="521" y="815"/>
                  </a:lnTo>
                  <a:lnTo>
                    <a:pt x="523" y="812"/>
                  </a:lnTo>
                  <a:lnTo>
                    <a:pt x="523" y="810"/>
                  </a:lnTo>
                  <a:lnTo>
                    <a:pt x="521" y="812"/>
                  </a:lnTo>
                  <a:lnTo>
                    <a:pt x="509" y="825"/>
                  </a:lnTo>
                  <a:lnTo>
                    <a:pt x="490" y="842"/>
                  </a:lnTo>
                  <a:lnTo>
                    <a:pt x="498" y="835"/>
                  </a:lnTo>
                  <a:lnTo>
                    <a:pt x="505" y="823"/>
                  </a:lnTo>
                  <a:lnTo>
                    <a:pt x="519" y="808"/>
                  </a:lnTo>
                  <a:lnTo>
                    <a:pt x="538" y="787"/>
                  </a:lnTo>
                  <a:lnTo>
                    <a:pt x="546" y="775"/>
                  </a:lnTo>
                  <a:lnTo>
                    <a:pt x="555" y="760"/>
                  </a:lnTo>
                  <a:lnTo>
                    <a:pt x="565" y="750"/>
                  </a:lnTo>
                  <a:lnTo>
                    <a:pt x="571" y="746"/>
                  </a:lnTo>
                  <a:lnTo>
                    <a:pt x="580" y="731"/>
                  </a:lnTo>
                  <a:lnTo>
                    <a:pt x="594" y="716"/>
                  </a:lnTo>
                  <a:lnTo>
                    <a:pt x="605" y="706"/>
                  </a:lnTo>
                  <a:lnTo>
                    <a:pt x="617" y="693"/>
                  </a:lnTo>
                  <a:lnTo>
                    <a:pt x="644" y="664"/>
                  </a:lnTo>
                  <a:lnTo>
                    <a:pt x="670" y="629"/>
                  </a:lnTo>
                  <a:lnTo>
                    <a:pt x="682" y="616"/>
                  </a:lnTo>
                  <a:lnTo>
                    <a:pt x="694" y="604"/>
                  </a:lnTo>
                  <a:lnTo>
                    <a:pt x="713" y="581"/>
                  </a:lnTo>
                  <a:lnTo>
                    <a:pt x="701" y="587"/>
                  </a:lnTo>
                  <a:lnTo>
                    <a:pt x="694" y="593"/>
                  </a:lnTo>
                  <a:lnTo>
                    <a:pt x="688" y="598"/>
                  </a:lnTo>
                  <a:lnTo>
                    <a:pt x="682" y="606"/>
                  </a:lnTo>
                  <a:lnTo>
                    <a:pt x="670" y="618"/>
                  </a:lnTo>
                  <a:lnTo>
                    <a:pt x="649" y="641"/>
                  </a:lnTo>
                  <a:lnTo>
                    <a:pt x="632" y="664"/>
                  </a:lnTo>
                  <a:lnTo>
                    <a:pt x="622" y="675"/>
                  </a:lnTo>
                  <a:lnTo>
                    <a:pt x="615" y="683"/>
                  </a:lnTo>
                  <a:lnTo>
                    <a:pt x="603" y="696"/>
                  </a:lnTo>
                  <a:lnTo>
                    <a:pt x="594" y="708"/>
                  </a:lnTo>
                  <a:lnTo>
                    <a:pt x="584" y="717"/>
                  </a:lnTo>
                  <a:lnTo>
                    <a:pt x="574" y="727"/>
                  </a:lnTo>
                  <a:lnTo>
                    <a:pt x="565" y="737"/>
                  </a:lnTo>
                  <a:lnTo>
                    <a:pt x="532" y="775"/>
                  </a:lnTo>
                  <a:lnTo>
                    <a:pt x="536" y="769"/>
                  </a:lnTo>
                  <a:lnTo>
                    <a:pt x="544" y="756"/>
                  </a:lnTo>
                  <a:lnTo>
                    <a:pt x="559" y="735"/>
                  </a:lnTo>
                  <a:lnTo>
                    <a:pt x="576" y="714"/>
                  </a:lnTo>
                  <a:lnTo>
                    <a:pt x="596" y="693"/>
                  </a:lnTo>
                  <a:lnTo>
                    <a:pt x="621" y="666"/>
                  </a:lnTo>
                  <a:lnTo>
                    <a:pt x="613" y="673"/>
                  </a:lnTo>
                  <a:lnTo>
                    <a:pt x="586" y="698"/>
                  </a:lnTo>
                  <a:lnTo>
                    <a:pt x="563" y="725"/>
                  </a:lnTo>
                  <a:lnTo>
                    <a:pt x="550" y="737"/>
                  </a:lnTo>
                  <a:lnTo>
                    <a:pt x="546" y="742"/>
                  </a:lnTo>
                  <a:lnTo>
                    <a:pt x="540" y="748"/>
                  </a:lnTo>
                  <a:lnTo>
                    <a:pt x="542" y="742"/>
                  </a:lnTo>
                  <a:lnTo>
                    <a:pt x="546" y="737"/>
                  </a:lnTo>
                  <a:lnTo>
                    <a:pt x="551" y="729"/>
                  </a:lnTo>
                  <a:lnTo>
                    <a:pt x="561" y="719"/>
                  </a:lnTo>
                  <a:lnTo>
                    <a:pt x="619" y="794"/>
                  </a:lnTo>
                  <a:lnTo>
                    <a:pt x="559" y="618"/>
                  </a:lnTo>
                  <a:lnTo>
                    <a:pt x="571" y="602"/>
                  </a:lnTo>
                  <a:lnTo>
                    <a:pt x="588" y="585"/>
                  </a:lnTo>
                  <a:lnTo>
                    <a:pt x="590" y="587"/>
                  </a:lnTo>
                  <a:lnTo>
                    <a:pt x="590" y="591"/>
                  </a:lnTo>
                  <a:lnTo>
                    <a:pt x="586" y="598"/>
                  </a:lnTo>
                  <a:lnTo>
                    <a:pt x="580" y="614"/>
                  </a:lnTo>
                  <a:lnTo>
                    <a:pt x="580" y="616"/>
                  </a:lnTo>
                  <a:lnTo>
                    <a:pt x="578" y="612"/>
                  </a:lnTo>
                  <a:lnTo>
                    <a:pt x="578" y="604"/>
                  </a:lnTo>
                  <a:lnTo>
                    <a:pt x="569" y="614"/>
                  </a:lnTo>
                  <a:lnTo>
                    <a:pt x="563" y="622"/>
                  </a:lnTo>
                  <a:lnTo>
                    <a:pt x="555" y="629"/>
                  </a:lnTo>
                  <a:lnTo>
                    <a:pt x="551" y="635"/>
                  </a:lnTo>
                  <a:lnTo>
                    <a:pt x="548" y="637"/>
                  </a:lnTo>
                  <a:lnTo>
                    <a:pt x="548" y="635"/>
                  </a:lnTo>
                  <a:lnTo>
                    <a:pt x="550" y="629"/>
                  </a:lnTo>
                  <a:lnTo>
                    <a:pt x="559" y="618"/>
                  </a:lnTo>
                  <a:lnTo>
                    <a:pt x="619" y="794"/>
                  </a:lnTo>
                  <a:lnTo>
                    <a:pt x="382" y="683"/>
                  </a:lnTo>
                  <a:lnTo>
                    <a:pt x="386" y="671"/>
                  </a:lnTo>
                  <a:lnTo>
                    <a:pt x="388" y="668"/>
                  </a:lnTo>
                  <a:lnTo>
                    <a:pt x="386" y="668"/>
                  </a:lnTo>
                  <a:lnTo>
                    <a:pt x="384" y="669"/>
                  </a:lnTo>
                  <a:lnTo>
                    <a:pt x="382" y="675"/>
                  </a:lnTo>
                  <a:lnTo>
                    <a:pt x="379" y="679"/>
                  </a:lnTo>
                  <a:lnTo>
                    <a:pt x="375" y="683"/>
                  </a:lnTo>
                  <a:lnTo>
                    <a:pt x="375" y="687"/>
                  </a:lnTo>
                  <a:lnTo>
                    <a:pt x="373" y="691"/>
                  </a:lnTo>
                  <a:lnTo>
                    <a:pt x="373" y="693"/>
                  </a:lnTo>
                  <a:lnTo>
                    <a:pt x="365" y="700"/>
                  </a:lnTo>
                  <a:lnTo>
                    <a:pt x="356" y="708"/>
                  </a:lnTo>
                  <a:lnTo>
                    <a:pt x="352" y="712"/>
                  </a:lnTo>
                  <a:lnTo>
                    <a:pt x="346" y="717"/>
                  </a:lnTo>
                  <a:lnTo>
                    <a:pt x="340" y="729"/>
                  </a:lnTo>
                  <a:lnTo>
                    <a:pt x="336" y="739"/>
                  </a:lnTo>
                  <a:lnTo>
                    <a:pt x="334" y="742"/>
                  </a:lnTo>
                  <a:lnTo>
                    <a:pt x="331" y="748"/>
                  </a:lnTo>
                  <a:lnTo>
                    <a:pt x="323" y="756"/>
                  </a:lnTo>
                  <a:lnTo>
                    <a:pt x="317" y="762"/>
                  </a:lnTo>
                  <a:lnTo>
                    <a:pt x="306" y="777"/>
                  </a:lnTo>
                  <a:lnTo>
                    <a:pt x="286" y="798"/>
                  </a:lnTo>
                  <a:lnTo>
                    <a:pt x="262" y="823"/>
                  </a:lnTo>
                  <a:lnTo>
                    <a:pt x="246" y="840"/>
                  </a:lnTo>
                  <a:lnTo>
                    <a:pt x="212" y="885"/>
                  </a:lnTo>
                  <a:lnTo>
                    <a:pt x="185" y="915"/>
                  </a:lnTo>
                  <a:lnTo>
                    <a:pt x="164" y="944"/>
                  </a:lnTo>
                  <a:lnTo>
                    <a:pt x="141" y="969"/>
                  </a:lnTo>
                  <a:lnTo>
                    <a:pt x="148" y="957"/>
                  </a:lnTo>
                  <a:lnTo>
                    <a:pt x="156" y="946"/>
                  </a:lnTo>
                  <a:lnTo>
                    <a:pt x="171" y="925"/>
                  </a:lnTo>
                  <a:lnTo>
                    <a:pt x="192" y="900"/>
                  </a:lnTo>
                  <a:lnTo>
                    <a:pt x="210" y="879"/>
                  </a:lnTo>
                  <a:lnTo>
                    <a:pt x="225" y="856"/>
                  </a:lnTo>
                  <a:lnTo>
                    <a:pt x="260" y="815"/>
                  </a:lnTo>
                  <a:lnTo>
                    <a:pt x="313" y="746"/>
                  </a:lnTo>
                  <a:lnTo>
                    <a:pt x="321" y="735"/>
                  </a:lnTo>
                  <a:lnTo>
                    <a:pt x="329" y="725"/>
                  </a:lnTo>
                  <a:lnTo>
                    <a:pt x="344" y="708"/>
                  </a:lnTo>
                  <a:lnTo>
                    <a:pt x="363" y="687"/>
                  </a:lnTo>
                  <a:lnTo>
                    <a:pt x="392" y="652"/>
                  </a:lnTo>
                  <a:lnTo>
                    <a:pt x="406" y="635"/>
                  </a:lnTo>
                  <a:lnTo>
                    <a:pt x="415" y="625"/>
                  </a:lnTo>
                  <a:lnTo>
                    <a:pt x="425" y="618"/>
                  </a:lnTo>
                  <a:lnTo>
                    <a:pt x="432" y="612"/>
                  </a:lnTo>
                  <a:lnTo>
                    <a:pt x="442" y="600"/>
                  </a:lnTo>
                  <a:lnTo>
                    <a:pt x="455" y="583"/>
                  </a:lnTo>
                  <a:lnTo>
                    <a:pt x="488" y="545"/>
                  </a:lnTo>
                  <a:lnTo>
                    <a:pt x="503" y="527"/>
                  </a:lnTo>
                  <a:lnTo>
                    <a:pt x="521" y="510"/>
                  </a:lnTo>
                  <a:lnTo>
                    <a:pt x="515" y="522"/>
                  </a:lnTo>
                  <a:lnTo>
                    <a:pt x="503" y="533"/>
                  </a:lnTo>
                  <a:lnTo>
                    <a:pt x="494" y="543"/>
                  </a:lnTo>
                  <a:lnTo>
                    <a:pt x="484" y="556"/>
                  </a:lnTo>
                  <a:lnTo>
                    <a:pt x="471" y="572"/>
                  </a:lnTo>
                  <a:lnTo>
                    <a:pt x="448" y="600"/>
                  </a:lnTo>
                  <a:lnTo>
                    <a:pt x="425" y="627"/>
                  </a:lnTo>
                  <a:lnTo>
                    <a:pt x="411" y="645"/>
                  </a:lnTo>
                  <a:lnTo>
                    <a:pt x="398" y="660"/>
                  </a:lnTo>
                  <a:lnTo>
                    <a:pt x="388" y="675"/>
                  </a:lnTo>
                  <a:lnTo>
                    <a:pt x="384" y="681"/>
                  </a:lnTo>
                  <a:lnTo>
                    <a:pt x="382" y="683"/>
                  </a:lnTo>
                  <a:lnTo>
                    <a:pt x="619" y="794"/>
                  </a:lnTo>
                  <a:lnTo>
                    <a:pt x="496" y="842"/>
                  </a:lnTo>
                  <a:lnTo>
                    <a:pt x="496" y="844"/>
                  </a:lnTo>
                  <a:lnTo>
                    <a:pt x="494" y="848"/>
                  </a:lnTo>
                  <a:lnTo>
                    <a:pt x="511" y="829"/>
                  </a:lnTo>
                  <a:lnTo>
                    <a:pt x="511" y="827"/>
                  </a:lnTo>
                  <a:lnTo>
                    <a:pt x="513" y="827"/>
                  </a:lnTo>
                  <a:lnTo>
                    <a:pt x="513" y="829"/>
                  </a:lnTo>
                  <a:lnTo>
                    <a:pt x="511" y="833"/>
                  </a:lnTo>
                  <a:lnTo>
                    <a:pt x="509" y="837"/>
                  </a:lnTo>
                  <a:lnTo>
                    <a:pt x="503" y="842"/>
                  </a:lnTo>
                  <a:lnTo>
                    <a:pt x="496" y="852"/>
                  </a:lnTo>
                  <a:lnTo>
                    <a:pt x="488" y="861"/>
                  </a:lnTo>
                  <a:lnTo>
                    <a:pt x="482" y="869"/>
                  </a:lnTo>
                  <a:lnTo>
                    <a:pt x="478" y="873"/>
                  </a:lnTo>
                  <a:lnTo>
                    <a:pt x="473" y="877"/>
                  </a:lnTo>
                  <a:lnTo>
                    <a:pt x="471" y="879"/>
                  </a:lnTo>
                  <a:lnTo>
                    <a:pt x="469" y="881"/>
                  </a:lnTo>
                  <a:lnTo>
                    <a:pt x="463" y="890"/>
                  </a:lnTo>
                  <a:lnTo>
                    <a:pt x="459" y="894"/>
                  </a:lnTo>
                  <a:lnTo>
                    <a:pt x="457" y="890"/>
                  </a:lnTo>
                  <a:lnTo>
                    <a:pt x="457" y="886"/>
                  </a:lnTo>
                  <a:lnTo>
                    <a:pt x="459" y="881"/>
                  </a:lnTo>
                  <a:lnTo>
                    <a:pt x="461" y="879"/>
                  </a:lnTo>
                  <a:lnTo>
                    <a:pt x="465" y="877"/>
                  </a:lnTo>
                  <a:lnTo>
                    <a:pt x="475" y="871"/>
                  </a:lnTo>
                  <a:lnTo>
                    <a:pt x="478" y="867"/>
                  </a:lnTo>
                  <a:lnTo>
                    <a:pt x="482" y="863"/>
                  </a:lnTo>
                  <a:lnTo>
                    <a:pt x="484" y="858"/>
                  </a:lnTo>
                  <a:lnTo>
                    <a:pt x="488" y="852"/>
                  </a:lnTo>
                  <a:lnTo>
                    <a:pt x="496" y="842"/>
                  </a:lnTo>
                  <a:lnTo>
                    <a:pt x="619" y="794"/>
                  </a:lnTo>
                  <a:lnTo>
                    <a:pt x="724" y="564"/>
                  </a:lnTo>
                  <a:lnTo>
                    <a:pt x="713" y="581"/>
                  </a:lnTo>
                  <a:lnTo>
                    <a:pt x="720" y="570"/>
                  </a:lnTo>
                  <a:lnTo>
                    <a:pt x="724" y="564"/>
                  </a:lnTo>
                  <a:lnTo>
                    <a:pt x="619" y="794"/>
                  </a:lnTo>
                  <a:lnTo>
                    <a:pt x="102" y="614"/>
                  </a:lnTo>
                  <a:lnTo>
                    <a:pt x="106" y="610"/>
                  </a:lnTo>
                  <a:lnTo>
                    <a:pt x="106" y="612"/>
                  </a:lnTo>
                  <a:lnTo>
                    <a:pt x="108" y="614"/>
                  </a:lnTo>
                  <a:lnTo>
                    <a:pt x="112" y="618"/>
                  </a:lnTo>
                  <a:lnTo>
                    <a:pt x="114" y="618"/>
                  </a:lnTo>
                  <a:lnTo>
                    <a:pt x="112" y="614"/>
                  </a:lnTo>
                  <a:lnTo>
                    <a:pt x="112" y="604"/>
                  </a:lnTo>
                  <a:lnTo>
                    <a:pt x="112" y="595"/>
                  </a:lnTo>
                  <a:lnTo>
                    <a:pt x="114" y="587"/>
                  </a:lnTo>
                  <a:lnTo>
                    <a:pt x="118" y="577"/>
                  </a:lnTo>
                  <a:lnTo>
                    <a:pt x="121" y="568"/>
                  </a:lnTo>
                  <a:lnTo>
                    <a:pt x="127" y="558"/>
                  </a:lnTo>
                  <a:lnTo>
                    <a:pt x="131" y="547"/>
                  </a:lnTo>
                  <a:lnTo>
                    <a:pt x="137" y="541"/>
                  </a:lnTo>
                  <a:lnTo>
                    <a:pt x="139" y="537"/>
                  </a:lnTo>
                  <a:lnTo>
                    <a:pt x="141" y="533"/>
                  </a:lnTo>
                  <a:lnTo>
                    <a:pt x="141" y="531"/>
                  </a:lnTo>
                  <a:lnTo>
                    <a:pt x="139" y="529"/>
                  </a:lnTo>
                  <a:lnTo>
                    <a:pt x="139" y="527"/>
                  </a:lnTo>
                  <a:lnTo>
                    <a:pt x="141" y="524"/>
                  </a:lnTo>
                  <a:lnTo>
                    <a:pt x="154" y="502"/>
                  </a:lnTo>
                  <a:lnTo>
                    <a:pt x="167" y="483"/>
                  </a:lnTo>
                  <a:lnTo>
                    <a:pt x="181" y="466"/>
                  </a:lnTo>
                  <a:lnTo>
                    <a:pt x="192" y="447"/>
                  </a:lnTo>
                  <a:lnTo>
                    <a:pt x="198" y="441"/>
                  </a:lnTo>
                  <a:lnTo>
                    <a:pt x="204" y="433"/>
                  </a:lnTo>
                  <a:lnTo>
                    <a:pt x="208" y="428"/>
                  </a:lnTo>
                  <a:lnTo>
                    <a:pt x="214" y="422"/>
                  </a:lnTo>
                  <a:lnTo>
                    <a:pt x="221" y="408"/>
                  </a:lnTo>
                  <a:lnTo>
                    <a:pt x="229" y="403"/>
                  </a:lnTo>
                  <a:lnTo>
                    <a:pt x="237" y="395"/>
                  </a:lnTo>
                  <a:lnTo>
                    <a:pt x="237" y="389"/>
                  </a:lnTo>
                  <a:lnTo>
                    <a:pt x="237" y="382"/>
                  </a:lnTo>
                  <a:lnTo>
                    <a:pt x="238" y="376"/>
                  </a:lnTo>
                  <a:lnTo>
                    <a:pt x="242" y="370"/>
                  </a:lnTo>
                  <a:lnTo>
                    <a:pt x="246" y="359"/>
                  </a:lnTo>
                  <a:lnTo>
                    <a:pt x="248" y="355"/>
                  </a:lnTo>
                  <a:lnTo>
                    <a:pt x="248" y="353"/>
                  </a:lnTo>
                  <a:lnTo>
                    <a:pt x="248" y="355"/>
                  </a:lnTo>
                  <a:lnTo>
                    <a:pt x="231" y="378"/>
                  </a:lnTo>
                  <a:lnTo>
                    <a:pt x="221" y="393"/>
                  </a:lnTo>
                  <a:lnTo>
                    <a:pt x="214" y="406"/>
                  </a:lnTo>
                  <a:lnTo>
                    <a:pt x="208" y="422"/>
                  </a:lnTo>
                  <a:lnTo>
                    <a:pt x="204" y="430"/>
                  </a:lnTo>
                  <a:lnTo>
                    <a:pt x="194" y="441"/>
                  </a:lnTo>
                  <a:lnTo>
                    <a:pt x="181" y="456"/>
                  </a:lnTo>
                  <a:lnTo>
                    <a:pt x="169" y="472"/>
                  </a:lnTo>
                  <a:lnTo>
                    <a:pt x="162" y="483"/>
                  </a:lnTo>
                  <a:lnTo>
                    <a:pt x="152" y="495"/>
                  </a:lnTo>
                  <a:lnTo>
                    <a:pt x="137" y="510"/>
                  </a:lnTo>
                  <a:lnTo>
                    <a:pt x="135" y="516"/>
                  </a:lnTo>
                  <a:lnTo>
                    <a:pt x="123" y="537"/>
                  </a:lnTo>
                  <a:lnTo>
                    <a:pt x="110" y="566"/>
                  </a:lnTo>
                  <a:lnTo>
                    <a:pt x="108" y="568"/>
                  </a:lnTo>
                  <a:lnTo>
                    <a:pt x="106" y="568"/>
                  </a:lnTo>
                  <a:lnTo>
                    <a:pt x="104" y="568"/>
                  </a:lnTo>
                  <a:lnTo>
                    <a:pt x="104" y="570"/>
                  </a:lnTo>
                  <a:lnTo>
                    <a:pt x="102" y="575"/>
                  </a:lnTo>
                  <a:lnTo>
                    <a:pt x="100" y="591"/>
                  </a:lnTo>
                  <a:lnTo>
                    <a:pt x="98" y="600"/>
                  </a:lnTo>
                  <a:lnTo>
                    <a:pt x="96" y="602"/>
                  </a:lnTo>
                  <a:lnTo>
                    <a:pt x="96" y="604"/>
                  </a:lnTo>
                  <a:lnTo>
                    <a:pt x="96" y="608"/>
                  </a:lnTo>
                  <a:lnTo>
                    <a:pt x="96" y="612"/>
                  </a:lnTo>
                  <a:lnTo>
                    <a:pt x="94" y="616"/>
                  </a:lnTo>
                  <a:lnTo>
                    <a:pt x="96" y="618"/>
                  </a:lnTo>
                  <a:lnTo>
                    <a:pt x="98" y="616"/>
                  </a:lnTo>
                  <a:lnTo>
                    <a:pt x="102" y="614"/>
                  </a:lnTo>
                  <a:lnTo>
                    <a:pt x="619" y="79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60000">
                  <a:schemeClr val="bg1">
                    <a:alpha val="5000"/>
                  </a:schemeClr>
                </a:gs>
              </a:gsLst>
              <a:lin ang="162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pic>
        <p:nvPicPr>
          <p:cNvPr id="14" name="図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43248"/>
            <a:ext cx="9144000" cy="143012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正方形/長方形 14"/>
          <p:cNvSpPr/>
          <p:nvPr/>
        </p:nvSpPr>
        <p:spPr bwMode="auto">
          <a:xfrm>
            <a:off x="0" y="3857628"/>
            <a:ext cx="9144000" cy="300037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5000">
                <a:schemeClr val="bg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algn="ctr" eaLnBrk="1" latinLnBrk="0" hangingPunct="1"/>
            <a:endParaRPr kumimoji="0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gradFill>
                  <a:gsLst>
                    <a:gs pos="20000">
                      <a:schemeClr val="accent4"/>
                    </a:gs>
                    <a:gs pos="100000">
                      <a:schemeClr val="bg2"/>
                    </a:gs>
                  </a:gsLst>
                  <a:lin ang="5400000" scaled="1"/>
                </a:gradFill>
                <a:effectLst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solidFill>
            <a:schemeClr val="bg1"/>
          </a:solidFill>
          <a:ln w="76200" cap="sq">
            <a:solidFill>
              <a:srgbClr val="FFFFFF"/>
            </a:solidFill>
            <a:miter lim="800000"/>
          </a:ln>
          <a:effectLst>
            <a:outerShdw blurRad="76200" dist="76200" dir="27000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D4FF-10BA-4CAE-8836-ABCA9447C8CF}" type="datetimeFigureOut">
              <a:rPr kumimoji="1" lang="ja-JP" altLang="en-US" smtClean="0"/>
              <a:pPr/>
              <a:t>2012/8/21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9B57-8241-4210-ACD3-1124D667909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リーフォーム 14"/>
          <p:cNvSpPr>
            <a:spLocks/>
          </p:cNvSpPr>
          <p:nvPr/>
        </p:nvSpPr>
        <p:spPr bwMode="auto">
          <a:xfrm>
            <a:off x="2" y="714356"/>
            <a:ext cx="9143999" cy="1133459"/>
          </a:xfrm>
          <a:custGeom>
            <a:avLst/>
            <a:gdLst/>
            <a:ahLst/>
            <a:cxnLst>
              <a:cxn ang="0">
                <a:pos x="5407" y="367"/>
              </a:cxn>
              <a:cxn ang="0">
                <a:pos x="3948" y="348"/>
              </a:cxn>
              <a:cxn ang="0">
                <a:pos x="4719" y="566"/>
              </a:cxn>
              <a:cxn ang="0">
                <a:pos x="5452" y="560"/>
              </a:cxn>
              <a:cxn ang="0">
                <a:pos x="3864" y="341"/>
              </a:cxn>
              <a:cxn ang="0">
                <a:pos x="3735" y="335"/>
              </a:cxn>
              <a:cxn ang="0">
                <a:pos x="5220" y="296"/>
              </a:cxn>
              <a:cxn ang="0">
                <a:pos x="4873" y="142"/>
              </a:cxn>
              <a:cxn ang="0">
                <a:pos x="3465" y="405"/>
              </a:cxn>
              <a:cxn ang="0">
                <a:pos x="4494" y="566"/>
              </a:cxn>
              <a:cxn ang="0">
                <a:pos x="4481" y="354"/>
              </a:cxn>
              <a:cxn ang="0">
                <a:pos x="3176" y="476"/>
              </a:cxn>
              <a:cxn ang="0">
                <a:pos x="3408" y="457"/>
              </a:cxn>
              <a:cxn ang="0">
                <a:pos x="4526" y="618"/>
              </a:cxn>
              <a:cxn ang="0">
                <a:pos x="4070" y="560"/>
              </a:cxn>
              <a:cxn ang="0">
                <a:pos x="2469" y="592"/>
              </a:cxn>
              <a:cxn ang="0">
                <a:pos x="2880" y="521"/>
              </a:cxn>
              <a:cxn ang="0">
                <a:pos x="1453" y="618"/>
              </a:cxn>
              <a:cxn ang="0">
                <a:pos x="2610" y="585"/>
              </a:cxn>
              <a:cxn ang="0">
                <a:pos x="4738" y="457"/>
              </a:cxn>
              <a:cxn ang="0">
                <a:pos x="5085" y="508"/>
              </a:cxn>
              <a:cxn ang="0">
                <a:pos x="4500" y="431"/>
              </a:cxn>
              <a:cxn ang="0">
                <a:pos x="3093" y="560"/>
              </a:cxn>
              <a:cxn ang="0">
                <a:pos x="3607" y="592"/>
              </a:cxn>
              <a:cxn ang="0">
                <a:pos x="4880" y="547"/>
              </a:cxn>
              <a:cxn ang="0">
                <a:pos x="2983" y="502"/>
              </a:cxn>
              <a:cxn ang="0">
                <a:pos x="4635" y="444"/>
              </a:cxn>
              <a:cxn ang="0">
                <a:pos x="5433" y="495"/>
              </a:cxn>
              <a:cxn ang="0">
                <a:pos x="1511" y="65"/>
              </a:cxn>
              <a:cxn ang="0">
                <a:pos x="515" y="521"/>
              </a:cxn>
              <a:cxn ang="0">
                <a:pos x="875" y="328"/>
              </a:cxn>
              <a:cxn ang="0">
                <a:pos x="566" y="193"/>
              </a:cxn>
              <a:cxn ang="0">
                <a:pos x="225" y="380"/>
              </a:cxn>
              <a:cxn ang="0">
                <a:pos x="65" y="219"/>
              </a:cxn>
              <a:cxn ang="0">
                <a:pos x="296" y="521"/>
              </a:cxn>
              <a:cxn ang="0">
                <a:pos x="110" y="515"/>
              </a:cxn>
              <a:cxn ang="0">
                <a:pos x="515" y="598"/>
              </a:cxn>
              <a:cxn ang="0">
                <a:pos x="187" y="380"/>
              </a:cxn>
              <a:cxn ang="0">
                <a:pos x="1428" y="168"/>
              </a:cxn>
              <a:cxn ang="0">
                <a:pos x="5433" y="495"/>
              </a:cxn>
              <a:cxn ang="0">
                <a:pos x="1852" y="489"/>
              </a:cxn>
              <a:cxn ang="0">
                <a:pos x="1543" y="412"/>
              </a:cxn>
              <a:cxn ang="0">
                <a:pos x="933" y="335"/>
              </a:cxn>
              <a:cxn ang="0">
                <a:pos x="547" y="309"/>
              </a:cxn>
              <a:cxn ang="0">
                <a:pos x="495" y="438"/>
              </a:cxn>
              <a:cxn ang="0">
                <a:pos x="1119" y="579"/>
              </a:cxn>
              <a:cxn ang="0">
                <a:pos x="1781" y="592"/>
              </a:cxn>
              <a:cxn ang="0">
                <a:pos x="798" y="470"/>
              </a:cxn>
              <a:cxn ang="0">
                <a:pos x="1350" y="598"/>
              </a:cxn>
              <a:cxn ang="0">
                <a:pos x="296" y="39"/>
              </a:cxn>
              <a:cxn ang="0">
                <a:pos x="2347" y="335"/>
              </a:cxn>
              <a:cxn ang="0">
                <a:pos x="2520" y="399"/>
              </a:cxn>
              <a:cxn ang="0">
                <a:pos x="2019" y="450"/>
              </a:cxn>
              <a:cxn ang="0">
                <a:pos x="2733" y="431"/>
              </a:cxn>
              <a:cxn ang="0">
                <a:pos x="2373" y="425"/>
              </a:cxn>
              <a:cxn ang="0">
                <a:pos x="3292" y="341"/>
              </a:cxn>
              <a:cxn ang="0">
                <a:pos x="3459" y="328"/>
              </a:cxn>
              <a:cxn ang="0">
                <a:pos x="5433" y="495"/>
              </a:cxn>
              <a:cxn ang="0">
                <a:pos x="1755" y="335"/>
              </a:cxn>
              <a:cxn ang="0">
                <a:pos x="1646" y="238"/>
              </a:cxn>
              <a:cxn ang="0">
                <a:pos x="3093" y="219"/>
              </a:cxn>
              <a:cxn ang="0">
                <a:pos x="1903" y="348"/>
              </a:cxn>
              <a:cxn ang="0">
                <a:pos x="2520" y="213"/>
              </a:cxn>
            </a:cxnLst>
            <a:rect l="0" t="0" r="0" b="0"/>
            <a:pathLst>
              <a:path w="5754" h="618">
                <a:moveTo>
                  <a:pt x="5433" y="495"/>
                </a:moveTo>
                <a:lnTo>
                  <a:pt x="5433" y="489"/>
                </a:lnTo>
                <a:lnTo>
                  <a:pt x="5426" y="489"/>
                </a:lnTo>
                <a:lnTo>
                  <a:pt x="5420" y="495"/>
                </a:lnTo>
                <a:lnTo>
                  <a:pt x="5426" y="495"/>
                </a:lnTo>
                <a:lnTo>
                  <a:pt x="5433" y="495"/>
                </a:lnTo>
                <a:lnTo>
                  <a:pt x="5510" y="470"/>
                </a:lnTo>
                <a:lnTo>
                  <a:pt x="5510" y="457"/>
                </a:lnTo>
                <a:lnTo>
                  <a:pt x="5484" y="457"/>
                </a:lnTo>
                <a:lnTo>
                  <a:pt x="5484" y="470"/>
                </a:lnTo>
                <a:lnTo>
                  <a:pt x="5490" y="476"/>
                </a:lnTo>
                <a:lnTo>
                  <a:pt x="5510" y="470"/>
                </a:lnTo>
                <a:lnTo>
                  <a:pt x="5433" y="495"/>
                </a:lnTo>
                <a:lnTo>
                  <a:pt x="5542" y="470"/>
                </a:lnTo>
                <a:lnTo>
                  <a:pt x="5535" y="470"/>
                </a:lnTo>
                <a:lnTo>
                  <a:pt x="5529" y="476"/>
                </a:lnTo>
                <a:lnTo>
                  <a:pt x="5529" y="483"/>
                </a:lnTo>
                <a:lnTo>
                  <a:pt x="5542" y="470"/>
                </a:lnTo>
                <a:lnTo>
                  <a:pt x="5433" y="495"/>
                </a:lnTo>
                <a:lnTo>
                  <a:pt x="5523" y="270"/>
                </a:lnTo>
                <a:lnTo>
                  <a:pt x="5523" y="277"/>
                </a:lnTo>
                <a:lnTo>
                  <a:pt x="5529" y="283"/>
                </a:lnTo>
                <a:lnTo>
                  <a:pt x="5542" y="283"/>
                </a:lnTo>
                <a:lnTo>
                  <a:pt x="5535" y="270"/>
                </a:lnTo>
                <a:lnTo>
                  <a:pt x="5523" y="270"/>
                </a:lnTo>
                <a:lnTo>
                  <a:pt x="5433" y="495"/>
                </a:lnTo>
                <a:lnTo>
                  <a:pt x="5670" y="348"/>
                </a:lnTo>
                <a:lnTo>
                  <a:pt x="5645" y="354"/>
                </a:lnTo>
                <a:lnTo>
                  <a:pt x="5625" y="354"/>
                </a:lnTo>
                <a:lnTo>
                  <a:pt x="5600" y="373"/>
                </a:lnTo>
                <a:lnTo>
                  <a:pt x="5593" y="373"/>
                </a:lnTo>
                <a:lnTo>
                  <a:pt x="5587" y="367"/>
                </a:lnTo>
                <a:lnTo>
                  <a:pt x="5587" y="354"/>
                </a:lnTo>
                <a:lnTo>
                  <a:pt x="5593" y="354"/>
                </a:lnTo>
                <a:lnTo>
                  <a:pt x="5600" y="354"/>
                </a:lnTo>
                <a:lnTo>
                  <a:pt x="5580" y="348"/>
                </a:lnTo>
                <a:lnTo>
                  <a:pt x="5568" y="341"/>
                </a:lnTo>
                <a:lnTo>
                  <a:pt x="5754" y="264"/>
                </a:lnTo>
                <a:lnTo>
                  <a:pt x="5555" y="335"/>
                </a:lnTo>
                <a:lnTo>
                  <a:pt x="5535" y="315"/>
                </a:lnTo>
                <a:lnTo>
                  <a:pt x="5510" y="309"/>
                </a:lnTo>
                <a:lnTo>
                  <a:pt x="5478" y="309"/>
                </a:lnTo>
                <a:lnTo>
                  <a:pt x="5465" y="309"/>
                </a:lnTo>
                <a:lnTo>
                  <a:pt x="5433" y="303"/>
                </a:lnTo>
                <a:lnTo>
                  <a:pt x="5426" y="303"/>
                </a:lnTo>
                <a:lnTo>
                  <a:pt x="5426" y="309"/>
                </a:lnTo>
                <a:lnTo>
                  <a:pt x="5439" y="309"/>
                </a:lnTo>
                <a:lnTo>
                  <a:pt x="5484" y="315"/>
                </a:lnTo>
                <a:lnTo>
                  <a:pt x="5529" y="328"/>
                </a:lnTo>
                <a:lnTo>
                  <a:pt x="5535" y="335"/>
                </a:lnTo>
                <a:lnTo>
                  <a:pt x="5535" y="341"/>
                </a:lnTo>
                <a:lnTo>
                  <a:pt x="5529" y="348"/>
                </a:lnTo>
                <a:lnTo>
                  <a:pt x="5523" y="348"/>
                </a:lnTo>
                <a:lnTo>
                  <a:pt x="5510" y="348"/>
                </a:lnTo>
                <a:lnTo>
                  <a:pt x="5484" y="348"/>
                </a:lnTo>
                <a:lnTo>
                  <a:pt x="5445" y="354"/>
                </a:lnTo>
                <a:lnTo>
                  <a:pt x="5407" y="367"/>
                </a:lnTo>
                <a:lnTo>
                  <a:pt x="5368" y="380"/>
                </a:lnTo>
                <a:lnTo>
                  <a:pt x="5317" y="405"/>
                </a:lnTo>
                <a:lnTo>
                  <a:pt x="5310" y="412"/>
                </a:lnTo>
                <a:lnTo>
                  <a:pt x="5310" y="418"/>
                </a:lnTo>
                <a:lnTo>
                  <a:pt x="5317" y="418"/>
                </a:lnTo>
                <a:lnTo>
                  <a:pt x="5310" y="425"/>
                </a:lnTo>
                <a:lnTo>
                  <a:pt x="5291" y="431"/>
                </a:lnTo>
                <a:lnTo>
                  <a:pt x="5291" y="438"/>
                </a:lnTo>
                <a:lnTo>
                  <a:pt x="5304" y="438"/>
                </a:lnTo>
                <a:lnTo>
                  <a:pt x="5323" y="431"/>
                </a:lnTo>
                <a:lnTo>
                  <a:pt x="5349" y="418"/>
                </a:lnTo>
                <a:lnTo>
                  <a:pt x="5375" y="405"/>
                </a:lnTo>
                <a:lnTo>
                  <a:pt x="5439" y="386"/>
                </a:lnTo>
                <a:lnTo>
                  <a:pt x="5471" y="380"/>
                </a:lnTo>
                <a:lnTo>
                  <a:pt x="5490" y="380"/>
                </a:lnTo>
                <a:lnTo>
                  <a:pt x="5529" y="386"/>
                </a:lnTo>
                <a:lnTo>
                  <a:pt x="5587" y="399"/>
                </a:lnTo>
                <a:lnTo>
                  <a:pt x="5638" y="412"/>
                </a:lnTo>
                <a:lnTo>
                  <a:pt x="5664" y="425"/>
                </a:lnTo>
                <a:lnTo>
                  <a:pt x="5658" y="412"/>
                </a:lnTo>
                <a:lnTo>
                  <a:pt x="5645" y="405"/>
                </a:lnTo>
                <a:lnTo>
                  <a:pt x="5664" y="393"/>
                </a:lnTo>
                <a:lnTo>
                  <a:pt x="5664" y="386"/>
                </a:lnTo>
                <a:lnTo>
                  <a:pt x="5658" y="386"/>
                </a:lnTo>
                <a:lnTo>
                  <a:pt x="5651" y="380"/>
                </a:lnTo>
                <a:lnTo>
                  <a:pt x="5670" y="380"/>
                </a:lnTo>
                <a:lnTo>
                  <a:pt x="5664" y="373"/>
                </a:lnTo>
                <a:lnTo>
                  <a:pt x="5670" y="367"/>
                </a:lnTo>
                <a:lnTo>
                  <a:pt x="5703" y="341"/>
                </a:lnTo>
                <a:lnTo>
                  <a:pt x="5754" y="328"/>
                </a:lnTo>
                <a:lnTo>
                  <a:pt x="5754" y="315"/>
                </a:lnTo>
                <a:lnTo>
                  <a:pt x="5715" y="328"/>
                </a:lnTo>
                <a:lnTo>
                  <a:pt x="5670" y="348"/>
                </a:lnTo>
                <a:lnTo>
                  <a:pt x="5433" y="495"/>
                </a:lnTo>
                <a:lnTo>
                  <a:pt x="5465" y="367"/>
                </a:lnTo>
                <a:lnTo>
                  <a:pt x="5445" y="380"/>
                </a:lnTo>
                <a:lnTo>
                  <a:pt x="5439" y="380"/>
                </a:lnTo>
                <a:lnTo>
                  <a:pt x="5439" y="373"/>
                </a:lnTo>
                <a:lnTo>
                  <a:pt x="5445" y="354"/>
                </a:lnTo>
                <a:lnTo>
                  <a:pt x="5458" y="354"/>
                </a:lnTo>
                <a:lnTo>
                  <a:pt x="5471" y="354"/>
                </a:lnTo>
                <a:lnTo>
                  <a:pt x="5465" y="367"/>
                </a:lnTo>
                <a:lnTo>
                  <a:pt x="5433" y="495"/>
                </a:lnTo>
                <a:lnTo>
                  <a:pt x="3877" y="348"/>
                </a:lnTo>
                <a:lnTo>
                  <a:pt x="3896" y="348"/>
                </a:lnTo>
                <a:lnTo>
                  <a:pt x="3909" y="354"/>
                </a:lnTo>
                <a:lnTo>
                  <a:pt x="3922" y="354"/>
                </a:lnTo>
                <a:lnTo>
                  <a:pt x="3922" y="367"/>
                </a:lnTo>
                <a:lnTo>
                  <a:pt x="3928" y="367"/>
                </a:lnTo>
                <a:lnTo>
                  <a:pt x="3941" y="367"/>
                </a:lnTo>
                <a:lnTo>
                  <a:pt x="3941" y="354"/>
                </a:lnTo>
                <a:lnTo>
                  <a:pt x="3941" y="367"/>
                </a:lnTo>
                <a:lnTo>
                  <a:pt x="3948" y="373"/>
                </a:lnTo>
                <a:lnTo>
                  <a:pt x="3967" y="354"/>
                </a:lnTo>
                <a:lnTo>
                  <a:pt x="3954" y="354"/>
                </a:lnTo>
                <a:lnTo>
                  <a:pt x="3948" y="354"/>
                </a:lnTo>
                <a:lnTo>
                  <a:pt x="3948" y="348"/>
                </a:lnTo>
                <a:lnTo>
                  <a:pt x="3941" y="348"/>
                </a:lnTo>
                <a:lnTo>
                  <a:pt x="3928" y="348"/>
                </a:lnTo>
                <a:lnTo>
                  <a:pt x="3922" y="348"/>
                </a:lnTo>
                <a:lnTo>
                  <a:pt x="3915" y="341"/>
                </a:lnTo>
                <a:lnTo>
                  <a:pt x="3903" y="348"/>
                </a:lnTo>
                <a:lnTo>
                  <a:pt x="3903" y="341"/>
                </a:lnTo>
                <a:lnTo>
                  <a:pt x="3896" y="335"/>
                </a:lnTo>
                <a:lnTo>
                  <a:pt x="3883" y="341"/>
                </a:lnTo>
                <a:lnTo>
                  <a:pt x="3877" y="341"/>
                </a:lnTo>
                <a:lnTo>
                  <a:pt x="3877" y="348"/>
                </a:lnTo>
                <a:lnTo>
                  <a:pt x="5433" y="495"/>
                </a:lnTo>
                <a:lnTo>
                  <a:pt x="4095" y="341"/>
                </a:lnTo>
                <a:lnTo>
                  <a:pt x="4095" y="348"/>
                </a:lnTo>
                <a:lnTo>
                  <a:pt x="4102" y="335"/>
                </a:lnTo>
                <a:lnTo>
                  <a:pt x="4095" y="335"/>
                </a:lnTo>
                <a:lnTo>
                  <a:pt x="4095" y="341"/>
                </a:lnTo>
                <a:lnTo>
                  <a:pt x="5433" y="495"/>
                </a:lnTo>
                <a:lnTo>
                  <a:pt x="5413" y="502"/>
                </a:lnTo>
                <a:lnTo>
                  <a:pt x="5394" y="502"/>
                </a:lnTo>
                <a:lnTo>
                  <a:pt x="5413" y="508"/>
                </a:lnTo>
                <a:lnTo>
                  <a:pt x="5413" y="502"/>
                </a:lnTo>
                <a:lnTo>
                  <a:pt x="5433" y="495"/>
                </a:lnTo>
                <a:lnTo>
                  <a:pt x="5722" y="618"/>
                </a:lnTo>
                <a:lnTo>
                  <a:pt x="5754" y="605"/>
                </a:lnTo>
                <a:lnTo>
                  <a:pt x="5754" y="560"/>
                </a:lnTo>
                <a:lnTo>
                  <a:pt x="5625" y="618"/>
                </a:lnTo>
                <a:lnTo>
                  <a:pt x="5722" y="618"/>
                </a:lnTo>
                <a:lnTo>
                  <a:pt x="5433" y="495"/>
                </a:lnTo>
                <a:lnTo>
                  <a:pt x="3832" y="219"/>
                </a:lnTo>
                <a:lnTo>
                  <a:pt x="3819" y="219"/>
                </a:lnTo>
                <a:lnTo>
                  <a:pt x="3825" y="225"/>
                </a:lnTo>
                <a:lnTo>
                  <a:pt x="3832" y="219"/>
                </a:lnTo>
                <a:lnTo>
                  <a:pt x="5433" y="495"/>
                </a:lnTo>
                <a:lnTo>
                  <a:pt x="4822" y="476"/>
                </a:lnTo>
                <a:lnTo>
                  <a:pt x="4828" y="476"/>
                </a:lnTo>
                <a:lnTo>
                  <a:pt x="4828" y="470"/>
                </a:lnTo>
                <a:lnTo>
                  <a:pt x="4822" y="470"/>
                </a:lnTo>
                <a:lnTo>
                  <a:pt x="4809" y="470"/>
                </a:lnTo>
                <a:lnTo>
                  <a:pt x="4803" y="470"/>
                </a:lnTo>
                <a:lnTo>
                  <a:pt x="4803" y="476"/>
                </a:lnTo>
                <a:lnTo>
                  <a:pt x="4809" y="476"/>
                </a:lnTo>
                <a:lnTo>
                  <a:pt x="4822" y="476"/>
                </a:lnTo>
                <a:lnTo>
                  <a:pt x="5433" y="495"/>
                </a:lnTo>
                <a:lnTo>
                  <a:pt x="3787" y="322"/>
                </a:lnTo>
                <a:lnTo>
                  <a:pt x="3793" y="328"/>
                </a:lnTo>
                <a:lnTo>
                  <a:pt x="3800" y="328"/>
                </a:lnTo>
                <a:lnTo>
                  <a:pt x="3800" y="315"/>
                </a:lnTo>
                <a:lnTo>
                  <a:pt x="3793" y="315"/>
                </a:lnTo>
                <a:lnTo>
                  <a:pt x="3787" y="315"/>
                </a:lnTo>
                <a:lnTo>
                  <a:pt x="3787" y="322"/>
                </a:lnTo>
                <a:lnTo>
                  <a:pt x="5433" y="495"/>
                </a:lnTo>
                <a:lnTo>
                  <a:pt x="4713" y="560"/>
                </a:lnTo>
                <a:lnTo>
                  <a:pt x="4693" y="560"/>
                </a:lnTo>
                <a:lnTo>
                  <a:pt x="4674" y="560"/>
                </a:lnTo>
                <a:lnTo>
                  <a:pt x="4674" y="579"/>
                </a:lnTo>
                <a:lnTo>
                  <a:pt x="4693" y="579"/>
                </a:lnTo>
                <a:lnTo>
                  <a:pt x="4719" y="566"/>
                </a:lnTo>
                <a:lnTo>
                  <a:pt x="4745" y="566"/>
                </a:lnTo>
                <a:lnTo>
                  <a:pt x="4751" y="566"/>
                </a:lnTo>
                <a:lnTo>
                  <a:pt x="4758" y="560"/>
                </a:lnTo>
                <a:lnTo>
                  <a:pt x="4732" y="560"/>
                </a:lnTo>
                <a:lnTo>
                  <a:pt x="4713" y="560"/>
                </a:lnTo>
                <a:lnTo>
                  <a:pt x="5433" y="495"/>
                </a:lnTo>
                <a:lnTo>
                  <a:pt x="5715" y="470"/>
                </a:lnTo>
                <a:lnTo>
                  <a:pt x="5696" y="470"/>
                </a:lnTo>
                <a:lnTo>
                  <a:pt x="5690" y="470"/>
                </a:lnTo>
                <a:lnTo>
                  <a:pt x="5677" y="470"/>
                </a:lnTo>
                <a:lnTo>
                  <a:pt x="5638" y="483"/>
                </a:lnTo>
                <a:lnTo>
                  <a:pt x="5587" y="495"/>
                </a:lnTo>
                <a:lnTo>
                  <a:pt x="5561" y="508"/>
                </a:lnTo>
                <a:lnTo>
                  <a:pt x="5548" y="502"/>
                </a:lnTo>
                <a:lnTo>
                  <a:pt x="5529" y="508"/>
                </a:lnTo>
                <a:lnTo>
                  <a:pt x="5478" y="508"/>
                </a:lnTo>
                <a:lnTo>
                  <a:pt x="5452" y="515"/>
                </a:lnTo>
                <a:lnTo>
                  <a:pt x="5433" y="521"/>
                </a:lnTo>
                <a:lnTo>
                  <a:pt x="5394" y="521"/>
                </a:lnTo>
                <a:lnTo>
                  <a:pt x="5381" y="534"/>
                </a:lnTo>
                <a:lnTo>
                  <a:pt x="5355" y="540"/>
                </a:lnTo>
                <a:lnTo>
                  <a:pt x="5330" y="553"/>
                </a:lnTo>
                <a:lnTo>
                  <a:pt x="5317" y="553"/>
                </a:lnTo>
                <a:lnTo>
                  <a:pt x="5291" y="566"/>
                </a:lnTo>
                <a:lnTo>
                  <a:pt x="5259" y="585"/>
                </a:lnTo>
                <a:lnTo>
                  <a:pt x="5182" y="618"/>
                </a:lnTo>
                <a:lnTo>
                  <a:pt x="5208" y="618"/>
                </a:lnTo>
                <a:lnTo>
                  <a:pt x="5214" y="618"/>
                </a:lnTo>
                <a:lnTo>
                  <a:pt x="5233" y="611"/>
                </a:lnTo>
                <a:lnTo>
                  <a:pt x="5246" y="598"/>
                </a:lnTo>
                <a:lnTo>
                  <a:pt x="5265" y="592"/>
                </a:lnTo>
                <a:lnTo>
                  <a:pt x="5304" y="585"/>
                </a:lnTo>
                <a:lnTo>
                  <a:pt x="5330" y="579"/>
                </a:lnTo>
                <a:lnTo>
                  <a:pt x="5336" y="579"/>
                </a:lnTo>
                <a:lnTo>
                  <a:pt x="5349" y="566"/>
                </a:lnTo>
                <a:lnTo>
                  <a:pt x="5362" y="560"/>
                </a:lnTo>
                <a:lnTo>
                  <a:pt x="5368" y="553"/>
                </a:lnTo>
                <a:lnTo>
                  <a:pt x="5388" y="553"/>
                </a:lnTo>
                <a:lnTo>
                  <a:pt x="5407" y="560"/>
                </a:lnTo>
                <a:lnTo>
                  <a:pt x="5407" y="566"/>
                </a:lnTo>
                <a:lnTo>
                  <a:pt x="5394" y="566"/>
                </a:lnTo>
                <a:lnTo>
                  <a:pt x="5381" y="566"/>
                </a:lnTo>
                <a:lnTo>
                  <a:pt x="5362" y="585"/>
                </a:lnTo>
                <a:lnTo>
                  <a:pt x="5336" y="592"/>
                </a:lnTo>
                <a:lnTo>
                  <a:pt x="5304" y="598"/>
                </a:lnTo>
                <a:lnTo>
                  <a:pt x="5246" y="618"/>
                </a:lnTo>
                <a:lnTo>
                  <a:pt x="5317" y="618"/>
                </a:lnTo>
                <a:lnTo>
                  <a:pt x="5330" y="618"/>
                </a:lnTo>
                <a:lnTo>
                  <a:pt x="5349" y="611"/>
                </a:lnTo>
                <a:lnTo>
                  <a:pt x="5362" y="605"/>
                </a:lnTo>
                <a:lnTo>
                  <a:pt x="5375" y="605"/>
                </a:lnTo>
                <a:lnTo>
                  <a:pt x="5394" y="598"/>
                </a:lnTo>
                <a:lnTo>
                  <a:pt x="5407" y="585"/>
                </a:lnTo>
                <a:lnTo>
                  <a:pt x="5413" y="579"/>
                </a:lnTo>
                <a:lnTo>
                  <a:pt x="5426" y="566"/>
                </a:lnTo>
                <a:lnTo>
                  <a:pt x="5445" y="560"/>
                </a:lnTo>
                <a:lnTo>
                  <a:pt x="5452" y="560"/>
                </a:lnTo>
                <a:lnTo>
                  <a:pt x="5445" y="579"/>
                </a:lnTo>
                <a:lnTo>
                  <a:pt x="5471" y="560"/>
                </a:lnTo>
                <a:lnTo>
                  <a:pt x="5490" y="553"/>
                </a:lnTo>
                <a:lnTo>
                  <a:pt x="5510" y="540"/>
                </a:lnTo>
                <a:lnTo>
                  <a:pt x="5516" y="547"/>
                </a:lnTo>
                <a:lnTo>
                  <a:pt x="5516" y="553"/>
                </a:lnTo>
                <a:lnTo>
                  <a:pt x="5555" y="534"/>
                </a:lnTo>
                <a:lnTo>
                  <a:pt x="5580" y="528"/>
                </a:lnTo>
                <a:lnTo>
                  <a:pt x="5593" y="534"/>
                </a:lnTo>
                <a:lnTo>
                  <a:pt x="5613" y="540"/>
                </a:lnTo>
                <a:lnTo>
                  <a:pt x="5632" y="540"/>
                </a:lnTo>
                <a:lnTo>
                  <a:pt x="5645" y="534"/>
                </a:lnTo>
                <a:lnTo>
                  <a:pt x="5632" y="528"/>
                </a:lnTo>
                <a:lnTo>
                  <a:pt x="5638" y="521"/>
                </a:lnTo>
                <a:lnTo>
                  <a:pt x="5645" y="521"/>
                </a:lnTo>
                <a:lnTo>
                  <a:pt x="5658" y="521"/>
                </a:lnTo>
                <a:lnTo>
                  <a:pt x="5670" y="521"/>
                </a:lnTo>
                <a:lnTo>
                  <a:pt x="5683" y="528"/>
                </a:lnTo>
                <a:lnTo>
                  <a:pt x="5690" y="528"/>
                </a:lnTo>
                <a:lnTo>
                  <a:pt x="5690" y="521"/>
                </a:lnTo>
                <a:lnTo>
                  <a:pt x="5683" y="515"/>
                </a:lnTo>
                <a:lnTo>
                  <a:pt x="5677" y="515"/>
                </a:lnTo>
                <a:lnTo>
                  <a:pt x="5670" y="515"/>
                </a:lnTo>
                <a:lnTo>
                  <a:pt x="5658" y="508"/>
                </a:lnTo>
                <a:lnTo>
                  <a:pt x="5664" y="502"/>
                </a:lnTo>
                <a:lnTo>
                  <a:pt x="5690" y="489"/>
                </a:lnTo>
                <a:lnTo>
                  <a:pt x="5754" y="476"/>
                </a:lnTo>
                <a:lnTo>
                  <a:pt x="5754" y="444"/>
                </a:lnTo>
                <a:lnTo>
                  <a:pt x="5741" y="450"/>
                </a:lnTo>
                <a:lnTo>
                  <a:pt x="5715" y="470"/>
                </a:lnTo>
                <a:lnTo>
                  <a:pt x="5433" y="495"/>
                </a:lnTo>
                <a:lnTo>
                  <a:pt x="5484" y="534"/>
                </a:lnTo>
                <a:lnTo>
                  <a:pt x="5452" y="540"/>
                </a:lnTo>
                <a:lnTo>
                  <a:pt x="5426" y="553"/>
                </a:lnTo>
                <a:lnTo>
                  <a:pt x="5420" y="553"/>
                </a:lnTo>
                <a:lnTo>
                  <a:pt x="5420" y="547"/>
                </a:lnTo>
                <a:lnTo>
                  <a:pt x="5439" y="534"/>
                </a:lnTo>
                <a:lnTo>
                  <a:pt x="5465" y="528"/>
                </a:lnTo>
                <a:lnTo>
                  <a:pt x="5490" y="521"/>
                </a:lnTo>
                <a:lnTo>
                  <a:pt x="5497" y="528"/>
                </a:lnTo>
                <a:lnTo>
                  <a:pt x="5484" y="534"/>
                </a:lnTo>
                <a:lnTo>
                  <a:pt x="5433" y="495"/>
                </a:lnTo>
                <a:lnTo>
                  <a:pt x="4751" y="540"/>
                </a:lnTo>
                <a:lnTo>
                  <a:pt x="4725" y="534"/>
                </a:lnTo>
                <a:lnTo>
                  <a:pt x="4700" y="534"/>
                </a:lnTo>
                <a:lnTo>
                  <a:pt x="4700" y="540"/>
                </a:lnTo>
                <a:lnTo>
                  <a:pt x="4706" y="540"/>
                </a:lnTo>
                <a:lnTo>
                  <a:pt x="4732" y="547"/>
                </a:lnTo>
                <a:lnTo>
                  <a:pt x="4777" y="540"/>
                </a:lnTo>
                <a:lnTo>
                  <a:pt x="4803" y="534"/>
                </a:lnTo>
                <a:lnTo>
                  <a:pt x="4803" y="534"/>
                </a:lnTo>
                <a:lnTo>
                  <a:pt x="4777" y="534"/>
                </a:lnTo>
                <a:lnTo>
                  <a:pt x="4751" y="540"/>
                </a:lnTo>
                <a:lnTo>
                  <a:pt x="5433" y="495"/>
                </a:lnTo>
                <a:lnTo>
                  <a:pt x="3819" y="335"/>
                </a:lnTo>
                <a:lnTo>
                  <a:pt x="3838" y="341"/>
                </a:lnTo>
                <a:lnTo>
                  <a:pt x="3864" y="341"/>
                </a:lnTo>
                <a:lnTo>
                  <a:pt x="3877" y="335"/>
                </a:lnTo>
                <a:lnTo>
                  <a:pt x="3870" y="328"/>
                </a:lnTo>
                <a:lnTo>
                  <a:pt x="3851" y="328"/>
                </a:lnTo>
                <a:lnTo>
                  <a:pt x="3845" y="328"/>
                </a:lnTo>
                <a:lnTo>
                  <a:pt x="3838" y="328"/>
                </a:lnTo>
                <a:lnTo>
                  <a:pt x="3819" y="328"/>
                </a:lnTo>
                <a:lnTo>
                  <a:pt x="3819" y="335"/>
                </a:lnTo>
                <a:lnTo>
                  <a:pt x="5433" y="495"/>
                </a:lnTo>
                <a:lnTo>
                  <a:pt x="3813" y="328"/>
                </a:lnTo>
                <a:lnTo>
                  <a:pt x="3819" y="328"/>
                </a:lnTo>
                <a:lnTo>
                  <a:pt x="3825" y="322"/>
                </a:lnTo>
                <a:lnTo>
                  <a:pt x="3819" y="322"/>
                </a:lnTo>
                <a:lnTo>
                  <a:pt x="3806" y="328"/>
                </a:lnTo>
                <a:lnTo>
                  <a:pt x="3813" y="328"/>
                </a:lnTo>
                <a:lnTo>
                  <a:pt x="5433" y="495"/>
                </a:lnTo>
                <a:lnTo>
                  <a:pt x="3825" y="290"/>
                </a:lnTo>
                <a:lnTo>
                  <a:pt x="3825" y="296"/>
                </a:lnTo>
                <a:lnTo>
                  <a:pt x="3832" y="296"/>
                </a:lnTo>
                <a:lnTo>
                  <a:pt x="3838" y="290"/>
                </a:lnTo>
                <a:lnTo>
                  <a:pt x="3838" y="283"/>
                </a:lnTo>
                <a:lnTo>
                  <a:pt x="3832" y="283"/>
                </a:lnTo>
                <a:lnTo>
                  <a:pt x="3825" y="290"/>
                </a:lnTo>
                <a:lnTo>
                  <a:pt x="5433" y="495"/>
                </a:lnTo>
                <a:lnTo>
                  <a:pt x="5413" y="309"/>
                </a:lnTo>
                <a:lnTo>
                  <a:pt x="5407" y="303"/>
                </a:lnTo>
                <a:lnTo>
                  <a:pt x="5394" y="303"/>
                </a:lnTo>
                <a:lnTo>
                  <a:pt x="5388" y="296"/>
                </a:lnTo>
                <a:lnTo>
                  <a:pt x="5388" y="303"/>
                </a:lnTo>
                <a:lnTo>
                  <a:pt x="5394" y="309"/>
                </a:lnTo>
                <a:lnTo>
                  <a:pt x="5407" y="309"/>
                </a:lnTo>
                <a:lnTo>
                  <a:pt x="5413" y="309"/>
                </a:lnTo>
                <a:lnTo>
                  <a:pt x="5433" y="495"/>
                </a:lnTo>
                <a:lnTo>
                  <a:pt x="5458" y="168"/>
                </a:lnTo>
                <a:lnTo>
                  <a:pt x="5484" y="174"/>
                </a:lnTo>
                <a:lnTo>
                  <a:pt x="5529" y="180"/>
                </a:lnTo>
                <a:lnTo>
                  <a:pt x="5548" y="187"/>
                </a:lnTo>
                <a:lnTo>
                  <a:pt x="5574" y="187"/>
                </a:lnTo>
                <a:lnTo>
                  <a:pt x="5574" y="193"/>
                </a:lnTo>
                <a:lnTo>
                  <a:pt x="5587" y="200"/>
                </a:lnTo>
                <a:lnTo>
                  <a:pt x="5613" y="206"/>
                </a:lnTo>
                <a:lnTo>
                  <a:pt x="5632" y="213"/>
                </a:lnTo>
                <a:lnTo>
                  <a:pt x="5638" y="213"/>
                </a:lnTo>
                <a:lnTo>
                  <a:pt x="5638" y="206"/>
                </a:lnTo>
                <a:lnTo>
                  <a:pt x="5625" y="200"/>
                </a:lnTo>
                <a:lnTo>
                  <a:pt x="5593" y="187"/>
                </a:lnTo>
                <a:lnTo>
                  <a:pt x="5555" y="180"/>
                </a:lnTo>
                <a:lnTo>
                  <a:pt x="5529" y="174"/>
                </a:lnTo>
                <a:lnTo>
                  <a:pt x="5478" y="168"/>
                </a:lnTo>
                <a:lnTo>
                  <a:pt x="5458" y="168"/>
                </a:lnTo>
                <a:lnTo>
                  <a:pt x="5452" y="168"/>
                </a:lnTo>
                <a:lnTo>
                  <a:pt x="5458" y="168"/>
                </a:lnTo>
                <a:lnTo>
                  <a:pt x="5433" y="495"/>
                </a:lnTo>
                <a:lnTo>
                  <a:pt x="3735" y="335"/>
                </a:lnTo>
                <a:lnTo>
                  <a:pt x="3742" y="335"/>
                </a:lnTo>
                <a:lnTo>
                  <a:pt x="3735" y="328"/>
                </a:lnTo>
                <a:lnTo>
                  <a:pt x="3729" y="335"/>
                </a:lnTo>
                <a:lnTo>
                  <a:pt x="3735" y="335"/>
                </a:lnTo>
                <a:lnTo>
                  <a:pt x="5433" y="495"/>
                </a:lnTo>
                <a:lnTo>
                  <a:pt x="3748" y="341"/>
                </a:lnTo>
                <a:lnTo>
                  <a:pt x="3761" y="341"/>
                </a:lnTo>
                <a:lnTo>
                  <a:pt x="3768" y="341"/>
                </a:lnTo>
                <a:lnTo>
                  <a:pt x="3761" y="335"/>
                </a:lnTo>
                <a:lnTo>
                  <a:pt x="3748" y="341"/>
                </a:lnTo>
                <a:lnTo>
                  <a:pt x="5433" y="495"/>
                </a:lnTo>
                <a:lnTo>
                  <a:pt x="3716" y="335"/>
                </a:lnTo>
                <a:lnTo>
                  <a:pt x="3723" y="328"/>
                </a:lnTo>
                <a:lnTo>
                  <a:pt x="3716" y="328"/>
                </a:lnTo>
                <a:lnTo>
                  <a:pt x="3710" y="328"/>
                </a:lnTo>
                <a:lnTo>
                  <a:pt x="3703" y="335"/>
                </a:lnTo>
                <a:lnTo>
                  <a:pt x="3716" y="335"/>
                </a:lnTo>
                <a:lnTo>
                  <a:pt x="5433" y="495"/>
                </a:lnTo>
                <a:lnTo>
                  <a:pt x="3825" y="354"/>
                </a:lnTo>
                <a:lnTo>
                  <a:pt x="3838" y="367"/>
                </a:lnTo>
                <a:lnTo>
                  <a:pt x="3845" y="367"/>
                </a:lnTo>
                <a:lnTo>
                  <a:pt x="3845" y="354"/>
                </a:lnTo>
                <a:lnTo>
                  <a:pt x="3838" y="354"/>
                </a:lnTo>
                <a:lnTo>
                  <a:pt x="3825" y="354"/>
                </a:lnTo>
                <a:lnTo>
                  <a:pt x="5433" y="495"/>
                </a:lnTo>
                <a:lnTo>
                  <a:pt x="4089" y="277"/>
                </a:lnTo>
                <a:lnTo>
                  <a:pt x="4089" y="270"/>
                </a:lnTo>
                <a:lnTo>
                  <a:pt x="4083" y="270"/>
                </a:lnTo>
                <a:lnTo>
                  <a:pt x="4076" y="270"/>
                </a:lnTo>
                <a:lnTo>
                  <a:pt x="4076" y="277"/>
                </a:lnTo>
                <a:lnTo>
                  <a:pt x="4089" y="277"/>
                </a:lnTo>
                <a:lnTo>
                  <a:pt x="5433" y="495"/>
                </a:lnTo>
                <a:lnTo>
                  <a:pt x="4044" y="412"/>
                </a:lnTo>
                <a:lnTo>
                  <a:pt x="4038" y="412"/>
                </a:lnTo>
                <a:lnTo>
                  <a:pt x="4044" y="418"/>
                </a:lnTo>
                <a:lnTo>
                  <a:pt x="4057" y="425"/>
                </a:lnTo>
                <a:lnTo>
                  <a:pt x="4070" y="431"/>
                </a:lnTo>
                <a:lnTo>
                  <a:pt x="4076" y="431"/>
                </a:lnTo>
                <a:lnTo>
                  <a:pt x="4076" y="425"/>
                </a:lnTo>
                <a:lnTo>
                  <a:pt x="4057" y="418"/>
                </a:lnTo>
                <a:lnTo>
                  <a:pt x="4044" y="412"/>
                </a:lnTo>
                <a:lnTo>
                  <a:pt x="5433" y="495"/>
                </a:lnTo>
                <a:lnTo>
                  <a:pt x="4044" y="270"/>
                </a:lnTo>
                <a:lnTo>
                  <a:pt x="4044" y="264"/>
                </a:lnTo>
                <a:lnTo>
                  <a:pt x="4044" y="251"/>
                </a:lnTo>
                <a:lnTo>
                  <a:pt x="4038" y="251"/>
                </a:lnTo>
                <a:lnTo>
                  <a:pt x="4031" y="251"/>
                </a:lnTo>
                <a:lnTo>
                  <a:pt x="4044" y="270"/>
                </a:lnTo>
                <a:lnTo>
                  <a:pt x="5433" y="495"/>
                </a:lnTo>
                <a:lnTo>
                  <a:pt x="5220" y="296"/>
                </a:lnTo>
                <a:lnTo>
                  <a:pt x="5246" y="296"/>
                </a:lnTo>
                <a:lnTo>
                  <a:pt x="5291" y="296"/>
                </a:lnTo>
                <a:lnTo>
                  <a:pt x="5343" y="303"/>
                </a:lnTo>
                <a:lnTo>
                  <a:pt x="5368" y="303"/>
                </a:lnTo>
                <a:lnTo>
                  <a:pt x="5375" y="303"/>
                </a:lnTo>
                <a:lnTo>
                  <a:pt x="5368" y="303"/>
                </a:lnTo>
                <a:lnTo>
                  <a:pt x="5349" y="290"/>
                </a:lnTo>
                <a:lnTo>
                  <a:pt x="5323" y="290"/>
                </a:lnTo>
                <a:lnTo>
                  <a:pt x="5278" y="290"/>
                </a:lnTo>
                <a:lnTo>
                  <a:pt x="5233" y="290"/>
                </a:lnTo>
                <a:lnTo>
                  <a:pt x="5220" y="296"/>
                </a:lnTo>
                <a:lnTo>
                  <a:pt x="5214" y="296"/>
                </a:lnTo>
                <a:lnTo>
                  <a:pt x="5220" y="296"/>
                </a:lnTo>
                <a:lnTo>
                  <a:pt x="5433" y="495"/>
                </a:lnTo>
                <a:lnTo>
                  <a:pt x="3935" y="393"/>
                </a:lnTo>
                <a:lnTo>
                  <a:pt x="3928" y="386"/>
                </a:lnTo>
                <a:lnTo>
                  <a:pt x="3922" y="380"/>
                </a:lnTo>
                <a:lnTo>
                  <a:pt x="3903" y="373"/>
                </a:lnTo>
                <a:lnTo>
                  <a:pt x="3890" y="373"/>
                </a:lnTo>
                <a:lnTo>
                  <a:pt x="3903" y="380"/>
                </a:lnTo>
                <a:lnTo>
                  <a:pt x="3903" y="386"/>
                </a:lnTo>
                <a:lnTo>
                  <a:pt x="3922" y="393"/>
                </a:lnTo>
                <a:lnTo>
                  <a:pt x="3935" y="393"/>
                </a:lnTo>
                <a:lnTo>
                  <a:pt x="5433" y="495"/>
                </a:lnTo>
                <a:lnTo>
                  <a:pt x="3851" y="373"/>
                </a:lnTo>
                <a:lnTo>
                  <a:pt x="3864" y="373"/>
                </a:lnTo>
                <a:lnTo>
                  <a:pt x="3864" y="367"/>
                </a:lnTo>
                <a:lnTo>
                  <a:pt x="3851" y="373"/>
                </a:lnTo>
                <a:lnTo>
                  <a:pt x="5433" y="495"/>
                </a:lnTo>
                <a:lnTo>
                  <a:pt x="4211" y="373"/>
                </a:lnTo>
                <a:lnTo>
                  <a:pt x="4218" y="380"/>
                </a:lnTo>
                <a:lnTo>
                  <a:pt x="4224" y="380"/>
                </a:lnTo>
                <a:lnTo>
                  <a:pt x="4218" y="367"/>
                </a:lnTo>
                <a:lnTo>
                  <a:pt x="4205" y="367"/>
                </a:lnTo>
                <a:lnTo>
                  <a:pt x="4198" y="367"/>
                </a:lnTo>
                <a:lnTo>
                  <a:pt x="4198" y="373"/>
                </a:lnTo>
                <a:lnTo>
                  <a:pt x="4211" y="373"/>
                </a:lnTo>
                <a:lnTo>
                  <a:pt x="5433" y="495"/>
                </a:lnTo>
                <a:lnTo>
                  <a:pt x="4031" y="328"/>
                </a:lnTo>
                <a:lnTo>
                  <a:pt x="4038" y="328"/>
                </a:lnTo>
                <a:lnTo>
                  <a:pt x="4044" y="328"/>
                </a:lnTo>
                <a:lnTo>
                  <a:pt x="4050" y="335"/>
                </a:lnTo>
                <a:lnTo>
                  <a:pt x="4050" y="328"/>
                </a:lnTo>
                <a:lnTo>
                  <a:pt x="4044" y="322"/>
                </a:lnTo>
                <a:lnTo>
                  <a:pt x="4031" y="315"/>
                </a:lnTo>
                <a:lnTo>
                  <a:pt x="4025" y="315"/>
                </a:lnTo>
                <a:lnTo>
                  <a:pt x="4025" y="328"/>
                </a:lnTo>
                <a:lnTo>
                  <a:pt x="4031" y="328"/>
                </a:lnTo>
                <a:lnTo>
                  <a:pt x="5433" y="495"/>
                </a:lnTo>
                <a:lnTo>
                  <a:pt x="3922" y="309"/>
                </a:lnTo>
                <a:lnTo>
                  <a:pt x="3922" y="303"/>
                </a:lnTo>
                <a:lnTo>
                  <a:pt x="3915" y="296"/>
                </a:lnTo>
                <a:lnTo>
                  <a:pt x="3909" y="296"/>
                </a:lnTo>
                <a:lnTo>
                  <a:pt x="3903" y="303"/>
                </a:lnTo>
                <a:lnTo>
                  <a:pt x="3922" y="309"/>
                </a:lnTo>
                <a:lnTo>
                  <a:pt x="5433" y="495"/>
                </a:lnTo>
                <a:lnTo>
                  <a:pt x="4237" y="380"/>
                </a:lnTo>
                <a:lnTo>
                  <a:pt x="4301" y="354"/>
                </a:lnTo>
                <a:lnTo>
                  <a:pt x="4365" y="322"/>
                </a:lnTo>
                <a:lnTo>
                  <a:pt x="4443" y="296"/>
                </a:lnTo>
                <a:lnTo>
                  <a:pt x="4520" y="251"/>
                </a:lnTo>
                <a:lnTo>
                  <a:pt x="4533" y="245"/>
                </a:lnTo>
                <a:lnTo>
                  <a:pt x="4545" y="245"/>
                </a:lnTo>
                <a:lnTo>
                  <a:pt x="4584" y="232"/>
                </a:lnTo>
                <a:lnTo>
                  <a:pt x="4668" y="193"/>
                </a:lnTo>
                <a:lnTo>
                  <a:pt x="4732" y="174"/>
                </a:lnTo>
                <a:lnTo>
                  <a:pt x="4777" y="155"/>
                </a:lnTo>
                <a:lnTo>
                  <a:pt x="4873" y="142"/>
                </a:lnTo>
                <a:lnTo>
                  <a:pt x="4931" y="142"/>
                </a:lnTo>
                <a:lnTo>
                  <a:pt x="4970" y="155"/>
                </a:lnTo>
                <a:lnTo>
                  <a:pt x="5040" y="161"/>
                </a:lnTo>
                <a:lnTo>
                  <a:pt x="5079" y="168"/>
                </a:lnTo>
                <a:lnTo>
                  <a:pt x="5118" y="174"/>
                </a:lnTo>
                <a:lnTo>
                  <a:pt x="5143" y="180"/>
                </a:lnTo>
                <a:lnTo>
                  <a:pt x="5188" y="187"/>
                </a:lnTo>
                <a:lnTo>
                  <a:pt x="5214" y="193"/>
                </a:lnTo>
                <a:lnTo>
                  <a:pt x="5227" y="193"/>
                </a:lnTo>
                <a:lnTo>
                  <a:pt x="5246" y="187"/>
                </a:lnTo>
                <a:lnTo>
                  <a:pt x="5265" y="187"/>
                </a:lnTo>
                <a:lnTo>
                  <a:pt x="5073" y="155"/>
                </a:lnTo>
                <a:lnTo>
                  <a:pt x="4983" y="135"/>
                </a:lnTo>
                <a:lnTo>
                  <a:pt x="4918" y="129"/>
                </a:lnTo>
                <a:lnTo>
                  <a:pt x="4848" y="129"/>
                </a:lnTo>
                <a:lnTo>
                  <a:pt x="4770" y="142"/>
                </a:lnTo>
                <a:lnTo>
                  <a:pt x="4687" y="174"/>
                </a:lnTo>
                <a:lnTo>
                  <a:pt x="4565" y="213"/>
                </a:lnTo>
                <a:lnTo>
                  <a:pt x="4545" y="225"/>
                </a:lnTo>
                <a:lnTo>
                  <a:pt x="4539" y="232"/>
                </a:lnTo>
                <a:lnTo>
                  <a:pt x="4507" y="245"/>
                </a:lnTo>
                <a:lnTo>
                  <a:pt x="4481" y="264"/>
                </a:lnTo>
                <a:lnTo>
                  <a:pt x="4455" y="283"/>
                </a:lnTo>
                <a:lnTo>
                  <a:pt x="4378" y="309"/>
                </a:lnTo>
                <a:lnTo>
                  <a:pt x="4295" y="341"/>
                </a:lnTo>
                <a:lnTo>
                  <a:pt x="4288" y="341"/>
                </a:lnTo>
                <a:lnTo>
                  <a:pt x="4275" y="348"/>
                </a:lnTo>
                <a:lnTo>
                  <a:pt x="4243" y="373"/>
                </a:lnTo>
                <a:lnTo>
                  <a:pt x="4237" y="380"/>
                </a:lnTo>
                <a:lnTo>
                  <a:pt x="5433" y="495"/>
                </a:lnTo>
                <a:lnTo>
                  <a:pt x="4301" y="386"/>
                </a:lnTo>
                <a:lnTo>
                  <a:pt x="4288" y="380"/>
                </a:lnTo>
                <a:lnTo>
                  <a:pt x="4275" y="380"/>
                </a:lnTo>
                <a:lnTo>
                  <a:pt x="4275" y="386"/>
                </a:lnTo>
                <a:lnTo>
                  <a:pt x="4275" y="393"/>
                </a:lnTo>
                <a:lnTo>
                  <a:pt x="4282" y="393"/>
                </a:lnTo>
                <a:lnTo>
                  <a:pt x="4295" y="393"/>
                </a:lnTo>
                <a:lnTo>
                  <a:pt x="4308" y="399"/>
                </a:lnTo>
                <a:lnTo>
                  <a:pt x="4314" y="399"/>
                </a:lnTo>
                <a:lnTo>
                  <a:pt x="4314" y="393"/>
                </a:lnTo>
                <a:lnTo>
                  <a:pt x="4308" y="393"/>
                </a:lnTo>
                <a:lnTo>
                  <a:pt x="4308" y="386"/>
                </a:lnTo>
                <a:lnTo>
                  <a:pt x="4301" y="386"/>
                </a:lnTo>
                <a:lnTo>
                  <a:pt x="5433" y="495"/>
                </a:lnTo>
                <a:lnTo>
                  <a:pt x="3787" y="283"/>
                </a:lnTo>
                <a:lnTo>
                  <a:pt x="3793" y="290"/>
                </a:lnTo>
                <a:lnTo>
                  <a:pt x="3793" y="277"/>
                </a:lnTo>
                <a:lnTo>
                  <a:pt x="3787" y="277"/>
                </a:lnTo>
                <a:lnTo>
                  <a:pt x="3787" y="283"/>
                </a:lnTo>
                <a:lnTo>
                  <a:pt x="5433" y="495"/>
                </a:lnTo>
                <a:lnTo>
                  <a:pt x="3543" y="386"/>
                </a:lnTo>
                <a:lnTo>
                  <a:pt x="3498" y="386"/>
                </a:lnTo>
                <a:lnTo>
                  <a:pt x="3485" y="386"/>
                </a:lnTo>
                <a:lnTo>
                  <a:pt x="3478" y="393"/>
                </a:lnTo>
                <a:lnTo>
                  <a:pt x="3465" y="405"/>
                </a:lnTo>
                <a:lnTo>
                  <a:pt x="3459" y="405"/>
                </a:lnTo>
                <a:lnTo>
                  <a:pt x="3465" y="405"/>
                </a:lnTo>
                <a:lnTo>
                  <a:pt x="3491" y="399"/>
                </a:lnTo>
                <a:lnTo>
                  <a:pt x="3517" y="399"/>
                </a:lnTo>
                <a:lnTo>
                  <a:pt x="3568" y="399"/>
                </a:lnTo>
                <a:lnTo>
                  <a:pt x="3626" y="405"/>
                </a:lnTo>
                <a:lnTo>
                  <a:pt x="3703" y="412"/>
                </a:lnTo>
                <a:lnTo>
                  <a:pt x="3665" y="405"/>
                </a:lnTo>
                <a:lnTo>
                  <a:pt x="3620" y="399"/>
                </a:lnTo>
                <a:lnTo>
                  <a:pt x="3543" y="386"/>
                </a:lnTo>
                <a:lnTo>
                  <a:pt x="5433" y="495"/>
                </a:lnTo>
                <a:lnTo>
                  <a:pt x="4005" y="251"/>
                </a:lnTo>
                <a:lnTo>
                  <a:pt x="4012" y="245"/>
                </a:lnTo>
                <a:lnTo>
                  <a:pt x="4012" y="238"/>
                </a:lnTo>
                <a:lnTo>
                  <a:pt x="3999" y="245"/>
                </a:lnTo>
                <a:lnTo>
                  <a:pt x="3999" y="251"/>
                </a:lnTo>
                <a:lnTo>
                  <a:pt x="4005" y="251"/>
                </a:lnTo>
                <a:lnTo>
                  <a:pt x="5433" y="495"/>
                </a:lnTo>
                <a:lnTo>
                  <a:pt x="4790" y="495"/>
                </a:lnTo>
                <a:lnTo>
                  <a:pt x="4803" y="489"/>
                </a:lnTo>
                <a:lnTo>
                  <a:pt x="4796" y="489"/>
                </a:lnTo>
                <a:lnTo>
                  <a:pt x="4777" y="483"/>
                </a:lnTo>
                <a:lnTo>
                  <a:pt x="4764" y="483"/>
                </a:lnTo>
                <a:lnTo>
                  <a:pt x="4738" y="495"/>
                </a:lnTo>
                <a:lnTo>
                  <a:pt x="4687" y="515"/>
                </a:lnTo>
                <a:lnTo>
                  <a:pt x="4668" y="521"/>
                </a:lnTo>
                <a:lnTo>
                  <a:pt x="4655" y="528"/>
                </a:lnTo>
                <a:lnTo>
                  <a:pt x="4635" y="528"/>
                </a:lnTo>
                <a:lnTo>
                  <a:pt x="4623" y="521"/>
                </a:lnTo>
                <a:lnTo>
                  <a:pt x="4545" y="515"/>
                </a:lnTo>
                <a:lnTo>
                  <a:pt x="4500" y="502"/>
                </a:lnTo>
                <a:lnTo>
                  <a:pt x="4436" y="489"/>
                </a:lnTo>
                <a:lnTo>
                  <a:pt x="4398" y="476"/>
                </a:lnTo>
                <a:lnTo>
                  <a:pt x="4378" y="470"/>
                </a:lnTo>
                <a:lnTo>
                  <a:pt x="4365" y="470"/>
                </a:lnTo>
                <a:lnTo>
                  <a:pt x="4365" y="483"/>
                </a:lnTo>
                <a:lnTo>
                  <a:pt x="4378" y="489"/>
                </a:lnTo>
                <a:lnTo>
                  <a:pt x="4398" y="489"/>
                </a:lnTo>
                <a:lnTo>
                  <a:pt x="4410" y="489"/>
                </a:lnTo>
                <a:lnTo>
                  <a:pt x="4417" y="495"/>
                </a:lnTo>
                <a:lnTo>
                  <a:pt x="4423" y="502"/>
                </a:lnTo>
                <a:lnTo>
                  <a:pt x="4449" y="502"/>
                </a:lnTo>
                <a:lnTo>
                  <a:pt x="4468" y="508"/>
                </a:lnTo>
                <a:lnTo>
                  <a:pt x="4507" y="521"/>
                </a:lnTo>
                <a:lnTo>
                  <a:pt x="4552" y="521"/>
                </a:lnTo>
                <a:lnTo>
                  <a:pt x="4590" y="528"/>
                </a:lnTo>
                <a:lnTo>
                  <a:pt x="4616" y="528"/>
                </a:lnTo>
                <a:lnTo>
                  <a:pt x="4603" y="540"/>
                </a:lnTo>
                <a:lnTo>
                  <a:pt x="4590" y="540"/>
                </a:lnTo>
                <a:lnTo>
                  <a:pt x="4552" y="553"/>
                </a:lnTo>
                <a:lnTo>
                  <a:pt x="4526" y="560"/>
                </a:lnTo>
                <a:lnTo>
                  <a:pt x="4520" y="566"/>
                </a:lnTo>
                <a:lnTo>
                  <a:pt x="4513" y="566"/>
                </a:lnTo>
                <a:lnTo>
                  <a:pt x="4488" y="553"/>
                </a:lnTo>
                <a:lnTo>
                  <a:pt x="4468" y="547"/>
                </a:lnTo>
                <a:lnTo>
                  <a:pt x="4462" y="547"/>
                </a:lnTo>
                <a:lnTo>
                  <a:pt x="4462" y="553"/>
                </a:lnTo>
                <a:lnTo>
                  <a:pt x="4481" y="560"/>
                </a:lnTo>
                <a:lnTo>
                  <a:pt x="4494" y="566"/>
                </a:lnTo>
                <a:lnTo>
                  <a:pt x="4494" y="579"/>
                </a:lnTo>
                <a:lnTo>
                  <a:pt x="4488" y="585"/>
                </a:lnTo>
                <a:lnTo>
                  <a:pt x="4481" y="592"/>
                </a:lnTo>
                <a:lnTo>
                  <a:pt x="4462" y="598"/>
                </a:lnTo>
                <a:lnTo>
                  <a:pt x="4449" y="598"/>
                </a:lnTo>
                <a:lnTo>
                  <a:pt x="4436" y="598"/>
                </a:lnTo>
                <a:lnTo>
                  <a:pt x="4423" y="592"/>
                </a:lnTo>
                <a:lnTo>
                  <a:pt x="4410" y="585"/>
                </a:lnTo>
                <a:lnTo>
                  <a:pt x="4404" y="579"/>
                </a:lnTo>
                <a:lnTo>
                  <a:pt x="4398" y="566"/>
                </a:lnTo>
                <a:lnTo>
                  <a:pt x="4385" y="566"/>
                </a:lnTo>
                <a:lnTo>
                  <a:pt x="4346" y="566"/>
                </a:lnTo>
                <a:lnTo>
                  <a:pt x="4314" y="560"/>
                </a:lnTo>
                <a:lnTo>
                  <a:pt x="4250" y="547"/>
                </a:lnTo>
                <a:lnTo>
                  <a:pt x="4205" y="540"/>
                </a:lnTo>
                <a:lnTo>
                  <a:pt x="4179" y="534"/>
                </a:lnTo>
                <a:lnTo>
                  <a:pt x="4153" y="528"/>
                </a:lnTo>
                <a:lnTo>
                  <a:pt x="4147" y="521"/>
                </a:lnTo>
                <a:lnTo>
                  <a:pt x="4160" y="521"/>
                </a:lnTo>
                <a:lnTo>
                  <a:pt x="4205" y="521"/>
                </a:lnTo>
                <a:lnTo>
                  <a:pt x="4237" y="521"/>
                </a:lnTo>
                <a:lnTo>
                  <a:pt x="4288" y="521"/>
                </a:lnTo>
                <a:lnTo>
                  <a:pt x="4333" y="528"/>
                </a:lnTo>
                <a:lnTo>
                  <a:pt x="4359" y="534"/>
                </a:lnTo>
                <a:lnTo>
                  <a:pt x="4404" y="547"/>
                </a:lnTo>
                <a:lnTo>
                  <a:pt x="4423" y="547"/>
                </a:lnTo>
                <a:lnTo>
                  <a:pt x="4443" y="553"/>
                </a:lnTo>
                <a:lnTo>
                  <a:pt x="4449" y="560"/>
                </a:lnTo>
                <a:lnTo>
                  <a:pt x="4449" y="553"/>
                </a:lnTo>
                <a:lnTo>
                  <a:pt x="4449" y="547"/>
                </a:lnTo>
                <a:lnTo>
                  <a:pt x="4423" y="534"/>
                </a:lnTo>
                <a:lnTo>
                  <a:pt x="4398" y="528"/>
                </a:lnTo>
                <a:lnTo>
                  <a:pt x="4353" y="521"/>
                </a:lnTo>
                <a:lnTo>
                  <a:pt x="4320" y="521"/>
                </a:lnTo>
                <a:lnTo>
                  <a:pt x="4288" y="521"/>
                </a:lnTo>
                <a:lnTo>
                  <a:pt x="4275" y="521"/>
                </a:lnTo>
                <a:lnTo>
                  <a:pt x="4256" y="521"/>
                </a:lnTo>
                <a:lnTo>
                  <a:pt x="4250" y="515"/>
                </a:lnTo>
                <a:lnTo>
                  <a:pt x="4243" y="515"/>
                </a:lnTo>
                <a:lnTo>
                  <a:pt x="4218" y="515"/>
                </a:lnTo>
                <a:lnTo>
                  <a:pt x="4198" y="521"/>
                </a:lnTo>
                <a:lnTo>
                  <a:pt x="4192" y="521"/>
                </a:lnTo>
                <a:lnTo>
                  <a:pt x="4192" y="515"/>
                </a:lnTo>
                <a:lnTo>
                  <a:pt x="4205" y="502"/>
                </a:lnTo>
                <a:lnTo>
                  <a:pt x="4224" y="489"/>
                </a:lnTo>
                <a:lnTo>
                  <a:pt x="4256" y="476"/>
                </a:lnTo>
                <a:lnTo>
                  <a:pt x="4301" y="457"/>
                </a:lnTo>
                <a:lnTo>
                  <a:pt x="4320" y="450"/>
                </a:lnTo>
                <a:lnTo>
                  <a:pt x="4333" y="438"/>
                </a:lnTo>
                <a:lnTo>
                  <a:pt x="4359" y="425"/>
                </a:lnTo>
                <a:lnTo>
                  <a:pt x="4398" y="405"/>
                </a:lnTo>
                <a:lnTo>
                  <a:pt x="4404" y="405"/>
                </a:lnTo>
                <a:lnTo>
                  <a:pt x="4410" y="412"/>
                </a:lnTo>
                <a:lnTo>
                  <a:pt x="4417" y="412"/>
                </a:lnTo>
                <a:lnTo>
                  <a:pt x="4417" y="405"/>
                </a:lnTo>
                <a:lnTo>
                  <a:pt x="4423" y="399"/>
                </a:lnTo>
                <a:lnTo>
                  <a:pt x="4481" y="354"/>
                </a:lnTo>
                <a:lnTo>
                  <a:pt x="4391" y="399"/>
                </a:lnTo>
                <a:lnTo>
                  <a:pt x="4333" y="418"/>
                </a:lnTo>
                <a:lnTo>
                  <a:pt x="4301" y="438"/>
                </a:lnTo>
                <a:lnTo>
                  <a:pt x="4263" y="450"/>
                </a:lnTo>
                <a:lnTo>
                  <a:pt x="4160" y="502"/>
                </a:lnTo>
                <a:lnTo>
                  <a:pt x="4173" y="483"/>
                </a:lnTo>
                <a:lnTo>
                  <a:pt x="4147" y="495"/>
                </a:lnTo>
                <a:lnTo>
                  <a:pt x="4108" y="515"/>
                </a:lnTo>
                <a:lnTo>
                  <a:pt x="4076" y="515"/>
                </a:lnTo>
                <a:lnTo>
                  <a:pt x="4038" y="508"/>
                </a:lnTo>
                <a:lnTo>
                  <a:pt x="3973" y="483"/>
                </a:lnTo>
                <a:lnTo>
                  <a:pt x="3915" y="476"/>
                </a:lnTo>
                <a:lnTo>
                  <a:pt x="3890" y="470"/>
                </a:lnTo>
                <a:lnTo>
                  <a:pt x="3864" y="457"/>
                </a:lnTo>
                <a:lnTo>
                  <a:pt x="3774" y="438"/>
                </a:lnTo>
                <a:lnTo>
                  <a:pt x="3684" y="425"/>
                </a:lnTo>
                <a:lnTo>
                  <a:pt x="3639" y="418"/>
                </a:lnTo>
                <a:lnTo>
                  <a:pt x="3588" y="418"/>
                </a:lnTo>
                <a:lnTo>
                  <a:pt x="3504" y="418"/>
                </a:lnTo>
                <a:lnTo>
                  <a:pt x="3472" y="418"/>
                </a:lnTo>
                <a:lnTo>
                  <a:pt x="3453" y="425"/>
                </a:lnTo>
                <a:lnTo>
                  <a:pt x="3427" y="418"/>
                </a:lnTo>
                <a:lnTo>
                  <a:pt x="3401" y="425"/>
                </a:lnTo>
                <a:lnTo>
                  <a:pt x="3388" y="425"/>
                </a:lnTo>
                <a:lnTo>
                  <a:pt x="3369" y="425"/>
                </a:lnTo>
                <a:lnTo>
                  <a:pt x="3363" y="418"/>
                </a:lnTo>
                <a:lnTo>
                  <a:pt x="3350" y="418"/>
                </a:lnTo>
                <a:lnTo>
                  <a:pt x="3324" y="418"/>
                </a:lnTo>
                <a:lnTo>
                  <a:pt x="3330" y="412"/>
                </a:lnTo>
                <a:lnTo>
                  <a:pt x="3350" y="405"/>
                </a:lnTo>
                <a:lnTo>
                  <a:pt x="3369" y="399"/>
                </a:lnTo>
                <a:lnTo>
                  <a:pt x="3388" y="399"/>
                </a:lnTo>
                <a:lnTo>
                  <a:pt x="3408" y="405"/>
                </a:lnTo>
                <a:lnTo>
                  <a:pt x="3395" y="399"/>
                </a:lnTo>
                <a:lnTo>
                  <a:pt x="3375" y="393"/>
                </a:lnTo>
                <a:lnTo>
                  <a:pt x="3356" y="393"/>
                </a:lnTo>
                <a:lnTo>
                  <a:pt x="3330" y="399"/>
                </a:lnTo>
                <a:lnTo>
                  <a:pt x="3318" y="399"/>
                </a:lnTo>
                <a:lnTo>
                  <a:pt x="3318" y="412"/>
                </a:lnTo>
                <a:lnTo>
                  <a:pt x="3311" y="412"/>
                </a:lnTo>
                <a:lnTo>
                  <a:pt x="3311" y="418"/>
                </a:lnTo>
                <a:lnTo>
                  <a:pt x="3298" y="412"/>
                </a:lnTo>
                <a:lnTo>
                  <a:pt x="3292" y="412"/>
                </a:lnTo>
                <a:lnTo>
                  <a:pt x="3273" y="418"/>
                </a:lnTo>
                <a:lnTo>
                  <a:pt x="3260" y="418"/>
                </a:lnTo>
                <a:lnTo>
                  <a:pt x="3266" y="425"/>
                </a:lnTo>
                <a:lnTo>
                  <a:pt x="3279" y="431"/>
                </a:lnTo>
                <a:lnTo>
                  <a:pt x="3305" y="431"/>
                </a:lnTo>
                <a:lnTo>
                  <a:pt x="3318" y="431"/>
                </a:lnTo>
                <a:lnTo>
                  <a:pt x="3318" y="438"/>
                </a:lnTo>
                <a:lnTo>
                  <a:pt x="3292" y="438"/>
                </a:lnTo>
                <a:lnTo>
                  <a:pt x="3273" y="450"/>
                </a:lnTo>
                <a:lnTo>
                  <a:pt x="3234" y="457"/>
                </a:lnTo>
                <a:lnTo>
                  <a:pt x="3228" y="457"/>
                </a:lnTo>
                <a:lnTo>
                  <a:pt x="3208" y="470"/>
                </a:lnTo>
                <a:lnTo>
                  <a:pt x="3183" y="476"/>
                </a:lnTo>
                <a:lnTo>
                  <a:pt x="3176" y="476"/>
                </a:lnTo>
                <a:lnTo>
                  <a:pt x="3131" y="489"/>
                </a:lnTo>
                <a:lnTo>
                  <a:pt x="3105" y="508"/>
                </a:lnTo>
                <a:lnTo>
                  <a:pt x="3144" y="495"/>
                </a:lnTo>
                <a:lnTo>
                  <a:pt x="3189" y="483"/>
                </a:lnTo>
                <a:lnTo>
                  <a:pt x="3234" y="476"/>
                </a:lnTo>
                <a:lnTo>
                  <a:pt x="3266" y="470"/>
                </a:lnTo>
                <a:lnTo>
                  <a:pt x="3285" y="470"/>
                </a:lnTo>
                <a:lnTo>
                  <a:pt x="3292" y="476"/>
                </a:lnTo>
                <a:lnTo>
                  <a:pt x="3311" y="476"/>
                </a:lnTo>
                <a:lnTo>
                  <a:pt x="3363" y="483"/>
                </a:lnTo>
                <a:lnTo>
                  <a:pt x="3395" y="489"/>
                </a:lnTo>
                <a:lnTo>
                  <a:pt x="3427" y="495"/>
                </a:lnTo>
                <a:lnTo>
                  <a:pt x="3440" y="502"/>
                </a:lnTo>
                <a:lnTo>
                  <a:pt x="3453" y="502"/>
                </a:lnTo>
                <a:lnTo>
                  <a:pt x="3440" y="502"/>
                </a:lnTo>
                <a:lnTo>
                  <a:pt x="3395" y="502"/>
                </a:lnTo>
                <a:lnTo>
                  <a:pt x="3356" y="508"/>
                </a:lnTo>
                <a:lnTo>
                  <a:pt x="3330" y="515"/>
                </a:lnTo>
                <a:lnTo>
                  <a:pt x="3318" y="521"/>
                </a:lnTo>
                <a:lnTo>
                  <a:pt x="3311" y="521"/>
                </a:lnTo>
                <a:lnTo>
                  <a:pt x="3337" y="521"/>
                </a:lnTo>
                <a:lnTo>
                  <a:pt x="3382" y="515"/>
                </a:lnTo>
                <a:lnTo>
                  <a:pt x="3427" y="515"/>
                </a:lnTo>
                <a:lnTo>
                  <a:pt x="3472" y="515"/>
                </a:lnTo>
                <a:lnTo>
                  <a:pt x="3485" y="521"/>
                </a:lnTo>
                <a:lnTo>
                  <a:pt x="3491" y="521"/>
                </a:lnTo>
                <a:lnTo>
                  <a:pt x="3517" y="528"/>
                </a:lnTo>
                <a:lnTo>
                  <a:pt x="3523" y="534"/>
                </a:lnTo>
                <a:lnTo>
                  <a:pt x="3510" y="521"/>
                </a:lnTo>
                <a:lnTo>
                  <a:pt x="3498" y="515"/>
                </a:lnTo>
                <a:lnTo>
                  <a:pt x="3530" y="515"/>
                </a:lnTo>
                <a:lnTo>
                  <a:pt x="3536" y="508"/>
                </a:lnTo>
                <a:lnTo>
                  <a:pt x="3594" y="508"/>
                </a:lnTo>
                <a:lnTo>
                  <a:pt x="3620" y="515"/>
                </a:lnTo>
                <a:lnTo>
                  <a:pt x="3658" y="515"/>
                </a:lnTo>
                <a:lnTo>
                  <a:pt x="3626" y="502"/>
                </a:lnTo>
                <a:lnTo>
                  <a:pt x="3633" y="495"/>
                </a:lnTo>
                <a:lnTo>
                  <a:pt x="3633" y="489"/>
                </a:lnTo>
                <a:lnTo>
                  <a:pt x="3626" y="489"/>
                </a:lnTo>
                <a:lnTo>
                  <a:pt x="3613" y="495"/>
                </a:lnTo>
                <a:lnTo>
                  <a:pt x="3607" y="495"/>
                </a:lnTo>
                <a:lnTo>
                  <a:pt x="3530" y="495"/>
                </a:lnTo>
                <a:lnTo>
                  <a:pt x="3498" y="495"/>
                </a:lnTo>
                <a:lnTo>
                  <a:pt x="3485" y="502"/>
                </a:lnTo>
                <a:lnTo>
                  <a:pt x="3478" y="502"/>
                </a:lnTo>
                <a:lnTo>
                  <a:pt x="3472" y="495"/>
                </a:lnTo>
                <a:lnTo>
                  <a:pt x="3465" y="489"/>
                </a:lnTo>
                <a:lnTo>
                  <a:pt x="3459" y="483"/>
                </a:lnTo>
                <a:lnTo>
                  <a:pt x="3453" y="476"/>
                </a:lnTo>
                <a:lnTo>
                  <a:pt x="3420" y="476"/>
                </a:lnTo>
                <a:lnTo>
                  <a:pt x="3401" y="476"/>
                </a:lnTo>
                <a:lnTo>
                  <a:pt x="3388" y="476"/>
                </a:lnTo>
                <a:lnTo>
                  <a:pt x="3388" y="470"/>
                </a:lnTo>
                <a:lnTo>
                  <a:pt x="3388" y="457"/>
                </a:lnTo>
                <a:lnTo>
                  <a:pt x="3388" y="450"/>
                </a:lnTo>
                <a:lnTo>
                  <a:pt x="3401" y="450"/>
                </a:lnTo>
                <a:lnTo>
                  <a:pt x="3408" y="457"/>
                </a:lnTo>
                <a:lnTo>
                  <a:pt x="3420" y="450"/>
                </a:lnTo>
                <a:lnTo>
                  <a:pt x="3427" y="444"/>
                </a:lnTo>
                <a:lnTo>
                  <a:pt x="3440" y="444"/>
                </a:lnTo>
                <a:lnTo>
                  <a:pt x="3491" y="444"/>
                </a:lnTo>
                <a:lnTo>
                  <a:pt x="3504" y="450"/>
                </a:lnTo>
                <a:lnTo>
                  <a:pt x="3530" y="450"/>
                </a:lnTo>
                <a:lnTo>
                  <a:pt x="3581" y="457"/>
                </a:lnTo>
                <a:lnTo>
                  <a:pt x="3613" y="470"/>
                </a:lnTo>
                <a:lnTo>
                  <a:pt x="3665" y="483"/>
                </a:lnTo>
                <a:lnTo>
                  <a:pt x="3690" y="495"/>
                </a:lnTo>
                <a:lnTo>
                  <a:pt x="3723" y="502"/>
                </a:lnTo>
                <a:lnTo>
                  <a:pt x="3742" y="502"/>
                </a:lnTo>
                <a:lnTo>
                  <a:pt x="3774" y="521"/>
                </a:lnTo>
                <a:lnTo>
                  <a:pt x="3793" y="521"/>
                </a:lnTo>
                <a:lnTo>
                  <a:pt x="3793" y="508"/>
                </a:lnTo>
                <a:lnTo>
                  <a:pt x="3838" y="528"/>
                </a:lnTo>
                <a:lnTo>
                  <a:pt x="3877" y="540"/>
                </a:lnTo>
                <a:lnTo>
                  <a:pt x="3896" y="547"/>
                </a:lnTo>
                <a:lnTo>
                  <a:pt x="3800" y="585"/>
                </a:lnTo>
                <a:lnTo>
                  <a:pt x="3761" y="605"/>
                </a:lnTo>
                <a:lnTo>
                  <a:pt x="3735" y="605"/>
                </a:lnTo>
                <a:lnTo>
                  <a:pt x="3716" y="611"/>
                </a:lnTo>
                <a:lnTo>
                  <a:pt x="3710" y="618"/>
                </a:lnTo>
                <a:lnTo>
                  <a:pt x="3748" y="618"/>
                </a:lnTo>
                <a:lnTo>
                  <a:pt x="3768" y="618"/>
                </a:lnTo>
                <a:lnTo>
                  <a:pt x="3780" y="605"/>
                </a:lnTo>
                <a:lnTo>
                  <a:pt x="3800" y="592"/>
                </a:lnTo>
                <a:lnTo>
                  <a:pt x="3832" y="579"/>
                </a:lnTo>
                <a:lnTo>
                  <a:pt x="3909" y="553"/>
                </a:lnTo>
                <a:lnTo>
                  <a:pt x="3948" y="566"/>
                </a:lnTo>
                <a:lnTo>
                  <a:pt x="3967" y="579"/>
                </a:lnTo>
                <a:lnTo>
                  <a:pt x="3948" y="585"/>
                </a:lnTo>
                <a:lnTo>
                  <a:pt x="3928" y="592"/>
                </a:lnTo>
                <a:lnTo>
                  <a:pt x="3909" y="598"/>
                </a:lnTo>
                <a:lnTo>
                  <a:pt x="3845" y="605"/>
                </a:lnTo>
                <a:lnTo>
                  <a:pt x="3813" y="618"/>
                </a:lnTo>
                <a:lnTo>
                  <a:pt x="3870" y="618"/>
                </a:lnTo>
                <a:lnTo>
                  <a:pt x="3928" y="598"/>
                </a:lnTo>
                <a:lnTo>
                  <a:pt x="3954" y="585"/>
                </a:lnTo>
                <a:lnTo>
                  <a:pt x="3980" y="579"/>
                </a:lnTo>
                <a:lnTo>
                  <a:pt x="3993" y="579"/>
                </a:lnTo>
                <a:lnTo>
                  <a:pt x="4005" y="579"/>
                </a:lnTo>
                <a:lnTo>
                  <a:pt x="4018" y="566"/>
                </a:lnTo>
                <a:lnTo>
                  <a:pt x="4025" y="579"/>
                </a:lnTo>
                <a:lnTo>
                  <a:pt x="4076" y="585"/>
                </a:lnTo>
                <a:lnTo>
                  <a:pt x="4102" y="592"/>
                </a:lnTo>
                <a:lnTo>
                  <a:pt x="4128" y="598"/>
                </a:lnTo>
                <a:lnTo>
                  <a:pt x="4134" y="592"/>
                </a:lnTo>
                <a:lnTo>
                  <a:pt x="4179" y="598"/>
                </a:lnTo>
                <a:lnTo>
                  <a:pt x="4211" y="605"/>
                </a:lnTo>
                <a:lnTo>
                  <a:pt x="4224" y="605"/>
                </a:lnTo>
                <a:lnTo>
                  <a:pt x="4243" y="611"/>
                </a:lnTo>
                <a:lnTo>
                  <a:pt x="4275" y="618"/>
                </a:lnTo>
                <a:lnTo>
                  <a:pt x="4391" y="618"/>
                </a:lnTo>
                <a:lnTo>
                  <a:pt x="4398" y="605"/>
                </a:lnTo>
                <a:lnTo>
                  <a:pt x="4404" y="618"/>
                </a:lnTo>
                <a:lnTo>
                  <a:pt x="4526" y="618"/>
                </a:lnTo>
                <a:lnTo>
                  <a:pt x="4526" y="611"/>
                </a:lnTo>
                <a:lnTo>
                  <a:pt x="4526" y="605"/>
                </a:lnTo>
                <a:lnTo>
                  <a:pt x="4513" y="611"/>
                </a:lnTo>
                <a:lnTo>
                  <a:pt x="4513" y="605"/>
                </a:lnTo>
                <a:lnTo>
                  <a:pt x="4513" y="598"/>
                </a:lnTo>
                <a:lnTo>
                  <a:pt x="4520" y="592"/>
                </a:lnTo>
                <a:lnTo>
                  <a:pt x="4539" y="592"/>
                </a:lnTo>
                <a:lnTo>
                  <a:pt x="4584" y="618"/>
                </a:lnTo>
                <a:lnTo>
                  <a:pt x="4603" y="618"/>
                </a:lnTo>
                <a:lnTo>
                  <a:pt x="4545" y="585"/>
                </a:lnTo>
                <a:lnTo>
                  <a:pt x="4571" y="566"/>
                </a:lnTo>
                <a:lnTo>
                  <a:pt x="4616" y="547"/>
                </a:lnTo>
                <a:lnTo>
                  <a:pt x="4623" y="540"/>
                </a:lnTo>
                <a:lnTo>
                  <a:pt x="4635" y="534"/>
                </a:lnTo>
                <a:lnTo>
                  <a:pt x="4648" y="534"/>
                </a:lnTo>
                <a:lnTo>
                  <a:pt x="4668" y="534"/>
                </a:lnTo>
                <a:lnTo>
                  <a:pt x="4693" y="521"/>
                </a:lnTo>
                <a:lnTo>
                  <a:pt x="4790" y="495"/>
                </a:lnTo>
                <a:lnTo>
                  <a:pt x="5433" y="495"/>
                </a:lnTo>
                <a:lnTo>
                  <a:pt x="3999" y="534"/>
                </a:lnTo>
                <a:lnTo>
                  <a:pt x="3980" y="540"/>
                </a:lnTo>
                <a:lnTo>
                  <a:pt x="3967" y="540"/>
                </a:lnTo>
                <a:lnTo>
                  <a:pt x="3941" y="534"/>
                </a:lnTo>
                <a:lnTo>
                  <a:pt x="3915" y="521"/>
                </a:lnTo>
                <a:lnTo>
                  <a:pt x="3838" y="508"/>
                </a:lnTo>
                <a:lnTo>
                  <a:pt x="3806" y="495"/>
                </a:lnTo>
                <a:lnTo>
                  <a:pt x="3793" y="495"/>
                </a:lnTo>
                <a:lnTo>
                  <a:pt x="3742" y="483"/>
                </a:lnTo>
                <a:lnTo>
                  <a:pt x="3710" y="476"/>
                </a:lnTo>
                <a:lnTo>
                  <a:pt x="3684" y="476"/>
                </a:lnTo>
                <a:lnTo>
                  <a:pt x="3658" y="470"/>
                </a:lnTo>
                <a:lnTo>
                  <a:pt x="3620" y="457"/>
                </a:lnTo>
                <a:lnTo>
                  <a:pt x="3594" y="450"/>
                </a:lnTo>
                <a:lnTo>
                  <a:pt x="3568" y="450"/>
                </a:lnTo>
                <a:lnTo>
                  <a:pt x="3562" y="444"/>
                </a:lnTo>
                <a:lnTo>
                  <a:pt x="3600" y="438"/>
                </a:lnTo>
                <a:lnTo>
                  <a:pt x="3678" y="438"/>
                </a:lnTo>
                <a:lnTo>
                  <a:pt x="3761" y="450"/>
                </a:lnTo>
                <a:lnTo>
                  <a:pt x="3787" y="457"/>
                </a:lnTo>
                <a:lnTo>
                  <a:pt x="3819" y="470"/>
                </a:lnTo>
                <a:lnTo>
                  <a:pt x="3832" y="476"/>
                </a:lnTo>
                <a:lnTo>
                  <a:pt x="3838" y="476"/>
                </a:lnTo>
                <a:lnTo>
                  <a:pt x="3870" y="489"/>
                </a:lnTo>
                <a:lnTo>
                  <a:pt x="3883" y="489"/>
                </a:lnTo>
                <a:lnTo>
                  <a:pt x="3903" y="495"/>
                </a:lnTo>
                <a:lnTo>
                  <a:pt x="4031" y="521"/>
                </a:lnTo>
                <a:lnTo>
                  <a:pt x="4018" y="528"/>
                </a:lnTo>
                <a:lnTo>
                  <a:pt x="3999" y="534"/>
                </a:lnTo>
                <a:lnTo>
                  <a:pt x="5433" y="495"/>
                </a:lnTo>
                <a:lnTo>
                  <a:pt x="4288" y="592"/>
                </a:lnTo>
                <a:lnTo>
                  <a:pt x="4243" y="598"/>
                </a:lnTo>
                <a:lnTo>
                  <a:pt x="4224" y="598"/>
                </a:lnTo>
                <a:lnTo>
                  <a:pt x="4205" y="592"/>
                </a:lnTo>
                <a:lnTo>
                  <a:pt x="4173" y="585"/>
                </a:lnTo>
                <a:lnTo>
                  <a:pt x="4115" y="579"/>
                </a:lnTo>
                <a:lnTo>
                  <a:pt x="4083" y="560"/>
                </a:lnTo>
                <a:lnTo>
                  <a:pt x="4070" y="560"/>
                </a:lnTo>
                <a:lnTo>
                  <a:pt x="4057" y="553"/>
                </a:lnTo>
                <a:lnTo>
                  <a:pt x="4070" y="553"/>
                </a:lnTo>
                <a:lnTo>
                  <a:pt x="4115" y="540"/>
                </a:lnTo>
                <a:lnTo>
                  <a:pt x="4147" y="547"/>
                </a:lnTo>
                <a:lnTo>
                  <a:pt x="4198" y="553"/>
                </a:lnTo>
                <a:lnTo>
                  <a:pt x="4211" y="560"/>
                </a:lnTo>
                <a:lnTo>
                  <a:pt x="4243" y="566"/>
                </a:lnTo>
                <a:lnTo>
                  <a:pt x="4288" y="592"/>
                </a:lnTo>
                <a:lnTo>
                  <a:pt x="4295" y="592"/>
                </a:lnTo>
                <a:lnTo>
                  <a:pt x="4288" y="592"/>
                </a:lnTo>
                <a:lnTo>
                  <a:pt x="5433" y="495"/>
                </a:lnTo>
                <a:lnTo>
                  <a:pt x="4443" y="412"/>
                </a:lnTo>
                <a:lnTo>
                  <a:pt x="4449" y="418"/>
                </a:lnTo>
                <a:lnTo>
                  <a:pt x="4462" y="418"/>
                </a:lnTo>
                <a:lnTo>
                  <a:pt x="4455" y="418"/>
                </a:lnTo>
                <a:lnTo>
                  <a:pt x="4449" y="412"/>
                </a:lnTo>
                <a:lnTo>
                  <a:pt x="4443" y="412"/>
                </a:lnTo>
                <a:lnTo>
                  <a:pt x="5433" y="495"/>
                </a:lnTo>
                <a:lnTo>
                  <a:pt x="3973" y="373"/>
                </a:lnTo>
                <a:lnTo>
                  <a:pt x="3967" y="373"/>
                </a:lnTo>
                <a:lnTo>
                  <a:pt x="3954" y="380"/>
                </a:lnTo>
                <a:lnTo>
                  <a:pt x="3967" y="380"/>
                </a:lnTo>
                <a:lnTo>
                  <a:pt x="3986" y="380"/>
                </a:lnTo>
                <a:lnTo>
                  <a:pt x="4038" y="393"/>
                </a:lnTo>
                <a:lnTo>
                  <a:pt x="4057" y="399"/>
                </a:lnTo>
                <a:lnTo>
                  <a:pt x="4076" y="399"/>
                </a:lnTo>
                <a:lnTo>
                  <a:pt x="4076" y="405"/>
                </a:lnTo>
                <a:lnTo>
                  <a:pt x="4083" y="405"/>
                </a:lnTo>
                <a:lnTo>
                  <a:pt x="4089" y="405"/>
                </a:lnTo>
                <a:lnTo>
                  <a:pt x="4095" y="405"/>
                </a:lnTo>
                <a:lnTo>
                  <a:pt x="4095" y="412"/>
                </a:lnTo>
                <a:lnTo>
                  <a:pt x="4102" y="412"/>
                </a:lnTo>
                <a:lnTo>
                  <a:pt x="4108" y="412"/>
                </a:lnTo>
                <a:lnTo>
                  <a:pt x="4115" y="418"/>
                </a:lnTo>
                <a:lnTo>
                  <a:pt x="4121" y="418"/>
                </a:lnTo>
                <a:lnTo>
                  <a:pt x="4121" y="405"/>
                </a:lnTo>
                <a:lnTo>
                  <a:pt x="4115" y="399"/>
                </a:lnTo>
                <a:lnTo>
                  <a:pt x="4115" y="405"/>
                </a:lnTo>
                <a:lnTo>
                  <a:pt x="4108" y="405"/>
                </a:lnTo>
                <a:lnTo>
                  <a:pt x="4102" y="399"/>
                </a:lnTo>
                <a:lnTo>
                  <a:pt x="4095" y="393"/>
                </a:lnTo>
                <a:lnTo>
                  <a:pt x="4057" y="386"/>
                </a:lnTo>
                <a:lnTo>
                  <a:pt x="4031" y="380"/>
                </a:lnTo>
                <a:lnTo>
                  <a:pt x="3999" y="373"/>
                </a:lnTo>
                <a:lnTo>
                  <a:pt x="3993" y="367"/>
                </a:lnTo>
                <a:lnTo>
                  <a:pt x="3986" y="367"/>
                </a:lnTo>
                <a:lnTo>
                  <a:pt x="3980" y="367"/>
                </a:lnTo>
                <a:lnTo>
                  <a:pt x="3980" y="373"/>
                </a:lnTo>
                <a:lnTo>
                  <a:pt x="3973" y="373"/>
                </a:lnTo>
                <a:lnTo>
                  <a:pt x="5433" y="495"/>
                </a:lnTo>
                <a:lnTo>
                  <a:pt x="2347" y="521"/>
                </a:lnTo>
                <a:lnTo>
                  <a:pt x="2340" y="521"/>
                </a:lnTo>
                <a:lnTo>
                  <a:pt x="2328" y="521"/>
                </a:lnTo>
                <a:lnTo>
                  <a:pt x="2334" y="528"/>
                </a:lnTo>
                <a:lnTo>
                  <a:pt x="2347" y="521"/>
                </a:lnTo>
                <a:lnTo>
                  <a:pt x="5433" y="495"/>
                </a:lnTo>
                <a:lnTo>
                  <a:pt x="2469" y="592"/>
                </a:lnTo>
                <a:lnTo>
                  <a:pt x="2475" y="585"/>
                </a:lnTo>
                <a:lnTo>
                  <a:pt x="2482" y="585"/>
                </a:lnTo>
                <a:lnTo>
                  <a:pt x="2475" y="579"/>
                </a:lnTo>
                <a:lnTo>
                  <a:pt x="2456" y="585"/>
                </a:lnTo>
                <a:lnTo>
                  <a:pt x="2443" y="592"/>
                </a:lnTo>
                <a:lnTo>
                  <a:pt x="2469" y="592"/>
                </a:lnTo>
                <a:lnTo>
                  <a:pt x="5433" y="495"/>
                </a:lnTo>
                <a:lnTo>
                  <a:pt x="2315" y="540"/>
                </a:lnTo>
                <a:lnTo>
                  <a:pt x="2302" y="540"/>
                </a:lnTo>
                <a:lnTo>
                  <a:pt x="2302" y="547"/>
                </a:lnTo>
                <a:lnTo>
                  <a:pt x="2315" y="547"/>
                </a:lnTo>
                <a:lnTo>
                  <a:pt x="2315" y="540"/>
                </a:lnTo>
                <a:lnTo>
                  <a:pt x="5433" y="495"/>
                </a:lnTo>
                <a:lnTo>
                  <a:pt x="2276" y="521"/>
                </a:lnTo>
                <a:lnTo>
                  <a:pt x="2257" y="521"/>
                </a:lnTo>
                <a:lnTo>
                  <a:pt x="2250" y="521"/>
                </a:lnTo>
                <a:lnTo>
                  <a:pt x="2257" y="521"/>
                </a:lnTo>
                <a:lnTo>
                  <a:pt x="2270" y="521"/>
                </a:lnTo>
                <a:lnTo>
                  <a:pt x="2276" y="521"/>
                </a:lnTo>
                <a:lnTo>
                  <a:pt x="5433" y="495"/>
                </a:lnTo>
                <a:lnTo>
                  <a:pt x="2610" y="566"/>
                </a:lnTo>
                <a:lnTo>
                  <a:pt x="2610" y="560"/>
                </a:lnTo>
                <a:lnTo>
                  <a:pt x="2604" y="553"/>
                </a:lnTo>
                <a:lnTo>
                  <a:pt x="2598" y="553"/>
                </a:lnTo>
                <a:lnTo>
                  <a:pt x="2598" y="560"/>
                </a:lnTo>
                <a:lnTo>
                  <a:pt x="2598" y="566"/>
                </a:lnTo>
                <a:lnTo>
                  <a:pt x="2610" y="566"/>
                </a:lnTo>
                <a:lnTo>
                  <a:pt x="5433" y="495"/>
                </a:lnTo>
                <a:lnTo>
                  <a:pt x="2893" y="515"/>
                </a:lnTo>
                <a:lnTo>
                  <a:pt x="2906" y="502"/>
                </a:lnTo>
                <a:lnTo>
                  <a:pt x="2900" y="502"/>
                </a:lnTo>
                <a:lnTo>
                  <a:pt x="2880" y="508"/>
                </a:lnTo>
                <a:lnTo>
                  <a:pt x="2880" y="515"/>
                </a:lnTo>
                <a:lnTo>
                  <a:pt x="2880" y="508"/>
                </a:lnTo>
                <a:lnTo>
                  <a:pt x="2900" y="495"/>
                </a:lnTo>
                <a:lnTo>
                  <a:pt x="2906" y="489"/>
                </a:lnTo>
                <a:lnTo>
                  <a:pt x="2913" y="489"/>
                </a:lnTo>
                <a:lnTo>
                  <a:pt x="2900" y="489"/>
                </a:lnTo>
                <a:lnTo>
                  <a:pt x="2887" y="495"/>
                </a:lnTo>
                <a:lnTo>
                  <a:pt x="2880" y="502"/>
                </a:lnTo>
                <a:lnTo>
                  <a:pt x="2874" y="502"/>
                </a:lnTo>
                <a:lnTo>
                  <a:pt x="2855" y="495"/>
                </a:lnTo>
                <a:lnTo>
                  <a:pt x="2855" y="502"/>
                </a:lnTo>
                <a:lnTo>
                  <a:pt x="2855" y="508"/>
                </a:lnTo>
                <a:lnTo>
                  <a:pt x="2842" y="508"/>
                </a:lnTo>
                <a:lnTo>
                  <a:pt x="2835" y="515"/>
                </a:lnTo>
                <a:lnTo>
                  <a:pt x="2835" y="521"/>
                </a:lnTo>
                <a:lnTo>
                  <a:pt x="2842" y="521"/>
                </a:lnTo>
                <a:lnTo>
                  <a:pt x="2848" y="521"/>
                </a:lnTo>
                <a:lnTo>
                  <a:pt x="2874" y="515"/>
                </a:lnTo>
                <a:lnTo>
                  <a:pt x="2880" y="515"/>
                </a:lnTo>
                <a:lnTo>
                  <a:pt x="2874" y="521"/>
                </a:lnTo>
                <a:lnTo>
                  <a:pt x="2868" y="521"/>
                </a:lnTo>
                <a:lnTo>
                  <a:pt x="2861" y="521"/>
                </a:lnTo>
                <a:lnTo>
                  <a:pt x="2868" y="521"/>
                </a:lnTo>
                <a:lnTo>
                  <a:pt x="2874" y="521"/>
                </a:lnTo>
                <a:lnTo>
                  <a:pt x="2880" y="521"/>
                </a:lnTo>
                <a:lnTo>
                  <a:pt x="2880" y="515"/>
                </a:lnTo>
                <a:lnTo>
                  <a:pt x="2880" y="515"/>
                </a:lnTo>
                <a:lnTo>
                  <a:pt x="2887" y="521"/>
                </a:lnTo>
                <a:lnTo>
                  <a:pt x="2893" y="521"/>
                </a:lnTo>
                <a:lnTo>
                  <a:pt x="2913" y="521"/>
                </a:lnTo>
                <a:lnTo>
                  <a:pt x="2919" y="521"/>
                </a:lnTo>
                <a:lnTo>
                  <a:pt x="2913" y="521"/>
                </a:lnTo>
                <a:lnTo>
                  <a:pt x="2900" y="521"/>
                </a:lnTo>
                <a:lnTo>
                  <a:pt x="2893" y="515"/>
                </a:lnTo>
                <a:lnTo>
                  <a:pt x="5433" y="495"/>
                </a:lnTo>
                <a:lnTo>
                  <a:pt x="2810" y="489"/>
                </a:lnTo>
                <a:lnTo>
                  <a:pt x="2810" y="483"/>
                </a:lnTo>
                <a:lnTo>
                  <a:pt x="2803" y="483"/>
                </a:lnTo>
                <a:lnTo>
                  <a:pt x="2797" y="483"/>
                </a:lnTo>
                <a:lnTo>
                  <a:pt x="2803" y="489"/>
                </a:lnTo>
                <a:lnTo>
                  <a:pt x="2810" y="489"/>
                </a:lnTo>
                <a:lnTo>
                  <a:pt x="5433" y="495"/>
                </a:lnTo>
                <a:lnTo>
                  <a:pt x="2636" y="553"/>
                </a:lnTo>
                <a:lnTo>
                  <a:pt x="2636" y="547"/>
                </a:lnTo>
                <a:lnTo>
                  <a:pt x="2636" y="560"/>
                </a:lnTo>
                <a:lnTo>
                  <a:pt x="2636" y="553"/>
                </a:lnTo>
                <a:lnTo>
                  <a:pt x="5433" y="495"/>
                </a:lnTo>
                <a:lnTo>
                  <a:pt x="2231" y="521"/>
                </a:lnTo>
                <a:lnTo>
                  <a:pt x="2199" y="521"/>
                </a:lnTo>
                <a:lnTo>
                  <a:pt x="2186" y="528"/>
                </a:lnTo>
                <a:lnTo>
                  <a:pt x="2199" y="528"/>
                </a:lnTo>
                <a:lnTo>
                  <a:pt x="2218" y="534"/>
                </a:lnTo>
                <a:lnTo>
                  <a:pt x="2231" y="521"/>
                </a:lnTo>
                <a:lnTo>
                  <a:pt x="5433" y="495"/>
                </a:lnTo>
                <a:lnTo>
                  <a:pt x="2745" y="528"/>
                </a:lnTo>
                <a:lnTo>
                  <a:pt x="2745" y="534"/>
                </a:lnTo>
                <a:lnTo>
                  <a:pt x="2758" y="528"/>
                </a:lnTo>
                <a:lnTo>
                  <a:pt x="2752" y="528"/>
                </a:lnTo>
                <a:lnTo>
                  <a:pt x="2745" y="528"/>
                </a:lnTo>
                <a:lnTo>
                  <a:pt x="5433" y="495"/>
                </a:lnTo>
                <a:lnTo>
                  <a:pt x="2668" y="547"/>
                </a:lnTo>
                <a:lnTo>
                  <a:pt x="2662" y="547"/>
                </a:lnTo>
                <a:lnTo>
                  <a:pt x="2655" y="547"/>
                </a:lnTo>
                <a:lnTo>
                  <a:pt x="2662" y="553"/>
                </a:lnTo>
                <a:lnTo>
                  <a:pt x="2668" y="553"/>
                </a:lnTo>
                <a:lnTo>
                  <a:pt x="2668" y="547"/>
                </a:lnTo>
                <a:lnTo>
                  <a:pt x="5433" y="495"/>
                </a:lnTo>
                <a:lnTo>
                  <a:pt x="2803" y="521"/>
                </a:lnTo>
                <a:lnTo>
                  <a:pt x="2790" y="521"/>
                </a:lnTo>
                <a:lnTo>
                  <a:pt x="2784" y="521"/>
                </a:lnTo>
                <a:lnTo>
                  <a:pt x="2778" y="528"/>
                </a:lnTo>
                <a:lnTo>
                  <a:pt x="2784" y="528"/>
                </a:lnTo>
                <a:lnTo>
                  <a:pt x="2790" y="534"/>
                </a:lnTo>
                <a:lnTo>
                  <a:pt x="2803" y="534"/>
                </a:lnTo>
                <a:lnTo>
                  <a:pt x="2810" y="528"/>
                </a:lnTo>
                <a:lnTo>
                  <a:pt x="2816" y="521"/>
                </a:lnTo>
                <a:lnTo>
                  <a:pt x="2810" y="521"/>
                </a:lnTo>
                <a:lnTo>
                  <a:pt x="2803" y="521"/>
                </a:lnTo>
                <a:lnTo>
                  <a:pt x="5433" y="495"/>
                </a:lnTo>
                <a:lnTo>
                  <a:pt x="1460" y="605"/>
                </a:lnTo>
                <a:lnTo>
                  <a:pt x="1453" y="611"/>
                </a:lnTo>
                <a:lnTo>
                  <a:pt x="1453" y="618"/>
                </a:lnTo>
                <a:lnTo>
                  <a:pt x="1460" y="618"/>
                </a:lnTo>
                <a:lnTo>
                  <a:pt x="1466" y="618"/>
                </a:lnTo>
                <a:lnTo>
                  <a:pt x="1479" y="618"/>
                </a:lnTo>
                <a:lnTo>
                  <a:pt x="1460" y="605"/>
                </a:lnTo>
                <a:lnTo>
                  <a:pt x="5433" y="495"/>
                </a:lnTo>
                <a:lnTo>
                  <a:pt x="161" y="585"/>
                </a:lnTo>
                <a:lnTo>
                  <a:pt x="161" y="592"/>
                </a:lnTo>
                <a:lnTo>
                  <a:pt x="168" y="592"/>
                </a:lnTo>
                <a:lnTo>
                  <a:pt x="168" y="585"/>
                </a:lnTo>
                <a:lnTo>
                  <a:pt x="161" y="585"/>
                </a:lnTo>
                <a:lnTo>
                  <a:pt x="5433" y="495"/>
                </a:lnTo>
                <a:lnTo>
                  <a:pt x="4899" y="450"/>
                </a:lnTo>
                <a:lnTo>
                  <a:pt x="4880" y="476"/>
                </a:lnTo>
                <a:lnTo>
                  <a:pt x="4905" y="476"/>
                </a:lnTo>
                <a:lnTo>
                  <a:pt x="4905" y="470"/>
                </a:lnTo>
                <a:lnTo>
                  <a:pt x="4912" y="450"/>
                </a:lnTo>
                <a:lnTo>
                  <a:pt x="4905" y="450"/>
                </a:lnTo>
                <a:lnTo>
                  <a:pt x="4899" y="450"/>
                </a:lnTo>
                <a:lnTo>
                  <a:pt x="5433" y="495"/>
                </a:lnTo>
                <a:lnTo>
                  <a:pt x="20" y="598"/>
                </a:lnTo>
                <a:lnTo>
                  <a:pt x="65" y="618"/>
                </a:lnTo>
                <a:lnTo>
                  <a:pt x="84" y="618"/>
                </a:lnTo>
                <a:lnTo>
                  <a:pt x="13" y="585"/>
                </a:lnTo>
                <a:lnTo>
                  <a:pt x="20" y="598"/>
                </a:lnTo>
                <a:lnTo>
                  <a:pt x="5433" y="495"/>
                </a:lnTo>
                <a:lnTo>
                  <a:pt x="225" y="585"/>
                </a:lnTo>
                <a:lnTo>
                  <a:pt x="180" y="553"/>
                </a:lnTo>
                <a:lnTo>
                  <a:pt x="161" y="547"/>
                </a:lnTo>
                <a:lnTo>
                  <a:pt x="161" y="553"/>
                </a:lnTo>
                <a:lnTo>
                  <a:pt x="180" y="566"/>
                </a:lnTo>
                <a:lnTo>
                  <a:pt x="206" y="585"/>
                </a:lnTo>
                <a:lnTo>
                  <a:pt x="258" y="618"/>
                </a:lnTo>
                <a:lnTo>
                  <a:pt x="270" y="618"/>
                </a:lnTo>
                <a:lnTo>
                  <a:pt x="245" y="605"/>
                </a:lnTo>
                <a:lnTo>
                  <a:pt x="225" y="585"/>
                </a:lnTo>
                <a:lnTo>
                  <a:pt x="5433" y="495"/>
                </a:lnTo>
                <a:lnTo>
                  <a:pt x="2051" y="483"/>
                </a:lnTo>
                <a:lnTo>
                  <a:pt x="2045" y="483"/>
                </a:lnTo>
                <a:lnTo>
                  <a:pt x="2032" y="489"/>
                </a:lnTo>
                <a:lnTo>
                  <a:pt x="1987" y="483"/>
                </a:lnTo>
                <a:lnTo>
                  <a:pt x="1980" y="489"/>
                </a:lnTo>
                <a:lnTo>
                  <a:pt x="1980" y="495"/>
                </a:lnTo>
                <a:lnTo>
                  <a:pt x="1993" y="495"/>
                </a:lnTo>
                <a:lnTo>
                  <a:pt x="2032" y="495"/>
                </a:lnTo>
                <a:lnTo>
                  <a:pt x="2045" y="489"/>
                </a:lnTo>
                <a:lnTo>
                  <a:pt x="2051" y="483"/>
                </a:lnTo>
                <a:lnTo>
                  <a:pt x="5433" y="495"/>
                </a:lnTo>
                <a:lnTo>
                  <a:pt x="2025" y="592"/>
                </a:lnTo>
                <a:lnTo>
                  <a:pt x="2019" y="592"/>
                </a:lnTo>
                <a:lnTo>
                  <a:pt x="2006" y="592"/>
                </a:lnTo>
                <a:lnTo>
                  <a:pt x="2006" y="598"/>
                </a:lnTo>
                <a:lnTo>
                  <a:pt x="2025" y="592"/>
                </a:lnTo>
                <a:lnTo>
                  <a:pt x="2032" y="592"/>
                </a:lnTo>
                <a:lnTo>
                  <a:pt x="2025" y="592"/>
                </a:lnTo>
                <a:lnTo>
                  <a:pt x="5433" y="495"/>
                </a:lnTo>
                <a:lnTo>
                  <a:pt x="2655" y="579"/>
                </a:lnTo>
                <a:lnTo>
                  <a:pt x="2610" y="585"/>
                </a:lnTo>
                <a:lnTo>
                  <a:pt x="2578" y="598"/>
                </a:lnTo>
                <a:lnTo>
                  <a:pt x="2540" y="598"/>
                </a:lnTo>
                <a:lnTo>
                  <a:pt x="2469" y="605"/>
                </a:lnTo>
                <a:lnTo>
                  <a:pt x="2430" y="611"/>
                </a:lnTo>
                <a:lnTo>
                  <a:pt x="2418" y="611"/>
                </a:lnTo>
                <a:lnTo>
                  <a:pt x="2398" y="611"/>
                </a:lnTo>
                <a:lnTo>
                  <a:pt x="2379" y="605"/>
                </a:lnTo>
                <a:lnTo>
                  <a:pt x="2360" y="605"/>
                </a:lnTo>
                <a:lnTo>
                  <a:pt x="2302" y="605"/>
                </a:lnTo>
                <a:lnTo>
                  <a:pt x="2257" y="592"/>
                </a:lnTo>
                <a:lnTo>
                  <a:pt x="2199" y="579"/>
                </a:lnTo>
                <a:lnTo>
                  <a:pt x="2167" y="566"/>
                </a:lnTo>
                <a:lnTo>
                  <a:pt x="2148" y="560"/>
                </a:lnTo>
                <a:lnTo>
                  <a:pt x="2109" y="553"/>
                </a:lnTo>
                <a:lnTo>
                  <a:pt x="2064" y="547"/>
                </a:lnTo>
                <a:lnTo>
                  <a:pt x="2045" y="540"/>
                </a:lnTo>
                <a:lnTo>
                  <a:pt x="2070" y="553"/>
                </a:lnTo>
                <a:lnTo>
                  <a:pt x="2109" y="560"/>
                </a:lnTo>
                <a:lnTo>
                  <a:pt x="2148" y="579"/>
                </a:lnTo>
                <a:lnTo>
                  <a:pt x="2225" y="598"/>
                </a:lnTo>
                <a:lnTo>
                  <a:pt x="2295" y="618"/>
                </a:lnTo>
                <a:lnTo>
                  <a:pt x="2578" y="618"/>
                </a:lnTo>
                <a:lnTo>
                  <a:pt x="2610" y="598"/>
                </a:lnTo>
                <a:lnTo>
                  <a:pt x="2643" y="585"/>
                </a:lnTo>
                <a:lnTo>
                  <a:pt x="2655" y="585"/>
                </a:lnTo>
                <a:lnTo>
                  <a:pt x="2688" y="598"/>
                </a:lnTo>
                <a:lnTo>
                  <a:pt x="2668" y="579"/>
                </a:lnTo>
                <a:lnTo>
                  <a:pt x="2707" y="566"/>
                </a:lnTo>
                <a:lnTo>
                  <a:pt x="2655" y="579"/>
                </a:lnTo>
                <a:lnTo>
                  <a:pt x="5433" y="495"/>
                </a:lnTo>
                <a:lnTo>
                  <a:pt x="2154" y="528"/>
                </a:lnTo>
                <a:lnTo>
                  <a:pt x="2148" y="528"/>
                </a:lnTo>
                <a:lnTo>
                  <a:pt x="2141" y="528"/>
                </a:lnTo>
                <a:lnTo>
                  <a:pt x="2135" y="528"/>
                </a:lnTo>
                <a:lnTo>
                  <a:pt x="2141" y="534"/>
                </a:lnTo>
                <a:lnTo>
                  <a:pt x="2154" y="528"/>
                </a:lnTo>
                <a:lnTo>
                  <a:pt x="5433" y="495"/>
                </a:lnTo>
                <a:lnTo>
                  <a:pt x="193" y="605"/>
                </a:lnTo>
                <a:lnTo>
                  <a:pt x="187" y="598"/>
                </a:lnTo>
                <a:lnTo>
                  <a:pt x="180" y="598"/>
                </a:lnTo>
                <a:lnTo>
                  <a:pt x="187" y="605"/>
                </a:lnTo>
                <a:lnTo>
                  <a:pt x="200" y="618"/>
                </a:lnTo>
                <a:lnTo>
                  <a:pt x="213" y="618"/>
                </a:lnTo>
                <a:lnTo>
                  <a:pt x="193" y="605"/>
                </a:lnTo>
                <a:lnTo>
                  <a:pt x="5433" y="495"/>
                </a:lnTo>
                <a:lnTo>
                  <a:pt x="4719" y="470"/>
                </a:lnTo>
                <a:lnTo>
                  <a:pt x="4738" y="470"/>
                </a:lnTo>
                <a:lnTo>
                  <a:pt x="4745" y="476"/>
                </a:lnTo>
                <a:lnTo>
                  <a:pt x="4751" y="470"/>
                </a:lnTo>
                <a:lnTo>
                  <a:pt x="4758" y="470"/>
                </a:lnTo>
                <a:lnTo>
                  <a:pt x="4764" y="476"/>
                </a:lnTo>
                <a:lnTo>
                  <a:pt x="4777" y="476"/>
                </a:lnTo>
                <a:lnTo>
                  <a:pt x="4796" y="470"/>
                </a:lnTo>
                <a:lnTo>
                  <a:pt x="4790" y="470"/>
                </a:lnTo>
                <a:lnTo>
                  <a:pt x="4777" y="457"/>
                </a:lnTo>
                <a:lnTo>
                  <a:pt x="4764" y="457"/>
                </a:lnTo>
                <a:lnTo>
                  <a:pt x="4738" y="457"/>
                </a:lnTo>
                <a:lnTo>
                  <a:pt x="4725" y="457"/>
                </a:lnTo>
                <a:lnTo>
                  <a:pt x="4706" y="457"/>
                </a:lnTo>
                <a:lnTo>
                  <a:pt x="4693" y="457"/>
                </a:lnTo>
                <a:lnTo>
                  <a:pt x="4700" y="470"/>
                </a:lnTo>
                <a:lnTo>
                  <a:pt x="4719" y="470"/>
                </a:lnTo>
                <a:lnTo>
                  <a:pt x="5433" y="495"/>
                </a:lnTo>
                <a:lnTo>
                  <a:pt x="4899" y="251"/>
                </a:lnTo>
                <a:lnTo>
                  <a:pt x="4899" y="245"/>
                </a:lnTo>
                <a:lnTo>
                  <a:pt x="4893" y="245"/>
                </a:lnTo>
                <a:lnTo>
                  <a:pt x="4867" y="245"/>
                </a:lnTo>
                <a:lnTo>
                  <a:pt x="4815" y="238"/>
                </a:lnTo>
                <a:lnTo>
                  <a:pt x="4770" y="245"/>
                </a:lnTo>
                <a:lnTo>
                  <a:pt x="4758" y="245"/>
                </a:lnTo>
                <a:lnTo>
                  <a:pt x="4751" y="245"/>
                </a:lnTo>
                <a:lnTo>
                  <a:pt x="4738" y="251"/>
                </a:lnTo>
                <a:lnTo>
                  <a:pt x="4725" y="264"/>
                </a:lnTo>
                <a:lnTo>
                  <a:pt x="4732" y="270"/>
                </a:lnTo>
                <a:lnTo>
                  <a:pt x="4751" y="270"/>
                </a:lnTo>
                <a:lnTo>
                  <a:pt x="4758" y="264"/>
                </a:lnTo>
                <a:lnTo>
                  <a:pt x="4770" y="264"/>
                </a:lnTo>
                <a:lnTo>
                  <a:pt x="4809" y="264"/>
                </a:lnTo>
                <a:lnTo>
                  <a:pt x="4860" y="264"/>
                </a:lnTo>
                <a:lnTo>
                  <a:pt x="4880" y="264"/>
                </a:lnTo>
                <a:lnTo>
                  <a:pt x="4899" y="251"/>
                </a:lnTo>
                <a:lnTo>
                  <a:pt x="5433" y="495"/>
                </a:lnTo>
                <a:lnTo>
                  <a:pt x="4719" y="380"/>
                </a:lnTo>
                <a:lnTo>
                  <a:pt x="4706" y="373"/>
                </a:lnTo>
                <a:lnTo>
                  <a:pt x="4700" y="373"/>
                </a:lnTo>
                <a:lnTo>
                  <a:pt x="4700" y="380"/>
                </a:lnTo>
                <a:lnTo>
                  <a:pt x="4700" y="386"/>
                </a:lnTo>
                <a:lnTo>
                  <a:pt x="4706" y="393"/>
                </a:lnTo>
                <a:lnTo>
                  <a:pt x="4738" y="393"/>
                </a:lnTo>
                <a:lnTo>
                  <a:pt x="4725" y="380"/>
                </a:lnTo>
                <a:lnTo>
                  <a:pt x="4719" y="380"/>
                </a:lnTo>
                <a:lnTo>
                  <a:pt x="5433" y="495"/>
                </a:lnTo>
                <a:lnTo>
                  <a:pt x="5220" y="450"/>
                </a:lnTo>
                <a:lnTo>
                  <a:pt x="5246" y="438"/>
                </a:lnTo>
                <a:lnTo>
                  <a:pt x="5272" y="431"/>
                </a:lnTo>
                <a:lnTo>
                  <a:pt x="5278" y="425"/>
                </a:lnTo>
                <a:lnTo>
                  <a:pt x="5278" y="418"/>
                </a:lnTo>
                <a:lnTo>
                  <a:pt x="5272" y="418"/>
                </a:lnTo>
                <a:lnTo>
                  <a:pt x="5259" y="425"/>
                </a:lnTo>
                <a:lnTo>
                  <a:pt x="5227" y="438"/>
                </a:lnTo>
                <a:lnTo>
                  <a:pt x="5214" y="444"/>
                </a:lnTo>
                <a:lnTo>
                  <a:pt x="5214" y="450"/>
                </a:lnTo>
                <a:lnTo>
                  <a:pt x="5188" y="457"/>
                </a:lnTo>
                <a:lnTo>
                  <a:pt x="5175" y="457"/>
                </a:lnTo>
                <a:lnTo>
                  <a:pt x="5175" y="450"/>
                </a:lnTo>
                <a:lnTo>
                  <a:pt x="5169" y="450"/>
                </a:lnTo>
                <a:lnTo>
                  <a:pt x="5163" y="450"/>
                </a:lnTo>
                <a:lnTo>
                  <a:pt x="5156" y="470"/>
                </a:lnTo>
                <a:lnTo>
                  <a:pt x="5137" y="483"/>
                </a:lnTo>
                <a:lnTo>
                  <a:pt x="5118" y="495"/>
                </a:lnTo>
                <a:lnTo>
                  <a:pt x="5111" y="495"/>
                </a:lnTo>
                <a:lnTo>
                  <a:pt x="5098" y="495"/>
                </a:lnTo>
                <a:lnTo>
                  <a:pt x="5085" y="502"/>
                </a:lnTo>
                <a:lnTo>
                  <a:pt x="5085" y="508"/>
                </a:lnTo>
                <a:lnTo>
                  <a:pt x="5073" y="521"/>
                </a:lnTo>
                <a:lnTo>
                  <a:pt x="5066" y="521"/>
                </a:lnTo>
                <a:lnTo>
                  <a:pt x="5066" y="521"/>
                </a:lnTo>
                <a:lnTo>
                  <a:pt x="5060" y="521"/>
                </a:lnTo>
                <a:lnTo>
                  <a:pt x="5060" y="515"/>
                </a:lnTo>
                <a:lnTo>
                  <a:pt x="5047" y="521"/>
                </a:lnTo>
                <a:lnTo>
                  <a:pt x="5034" y="521"/>
                </a:lnTo>
                <a:lnTo>
                  <a:pt x="5028" y="521"/>
                </a:lnTo>
                <a:lnTo>
                  <a:pt x="5028" y="528"/>
                </a:lnTo>
                <a:lnTo>
                  <a:pt x="5034" y="528"/>
                </a:lnTo>
                <a:lnTo>
                  <a:pt x="5040" y="528"/>
                </a:lnTo>
                <a:lnTo>
                  <a:pt x="5047" y="534"/>
                </a:lnTo>
                <a:lnTo>
                  <a:pt x="5034" y="540"/>
                </a:lnTo>
                <a:lnTo>
                  <a:pt x="5028" y="547"/>
                </a:lnTo>
                <a:lnTo>
                  <a:pt x="5008" y="553"/>
                </a:lnTo>
                <a:lnTo>
                  <a:pt x="5002" y="553"/>
                </a:lnTo>
                <a:lnTo>
                  <a:pt x="4995" y="553"/>
                </a:lnTo>
                <a:lnTo>
                  <a:pt x="4995" y="547"/>
                </a:lnTo>
                <a:lnTo>
                  <a:pt x="5008" y="534"/>
                </a:lnTo>
                <a:lnTo>
                  <a:pt x="4995" y="534"/>
                </a:lnTo>
                <a:lnTo>
                  <a:pt x="4976" y="540"/>
                </a:lnTo>
                <a:lnTo>
                  <a:pt x="4963" y="540"/>
                </a:lnTo>
                <a:lnTo>
                  <a:pt x="4950" y="540"/>
                </a:lnTo>
                <a:lnTo>
                  <a:pt x="4950" y="553"/>
                </a:lnTo>
                <a:lnTo>
                  <a:pt x="4938" y="547"/>
                </a:lnTo>
                <a:lnTo>
                  <a:pt x="4925" y="547"/>
                </a:lnTo>
                <a:lnTo>
                  <a:pt x="4905" y="547"/>
                </a:lnTo>
                <a:lnTo>
                  <a:pt x="4899" y="547"/>
                </a:lnTo>
                <a:lnTo>
                  <a:pt x="4899" y="553"/>
                </a:lnTo>
                <a:lnTo>
                  <a:pt x="4918" y="560"/>
                </a:lnTo>
                <a:lnTo>
                  <a:pt x="4938" y="566"/>
                </a:lnTo>
                <a:lnTo>
                  <a:pt x="4931" y="566"/>
                </a:lnTo>
                <a:lnTo>
                  <a:pt x="4905" y="585"/>
                </a:lnTo>
                <a:lnTo>
                  <a:pt x="4873" y="598"/>
                </a:lnTo>
                <a:lnTo>
                  <a:pt x="4867" y="605"/>
                </a:lnTo>
                <a:lnTo>
                  <a:pt x="4880" y="605"/>
                </a:lnTo>
                <a:lnTo>
                  <a:pt x="4912" y="592"/>
                </a:lnTo>
                <a:lnTo>
                  <a:pt x="4944" y="579"/>
                </a:lnTo>
                <a:lnTo>
                  <a:pt x="4957" y="579"/>
                </a:lnTo>
                <a:lnTo>
                  <a:pt x="4970" y="566"/>
                </a:lnTo>
                <a:lnTo>
                  <a:pt x="4976" y="566"/>
                </a:lnTo>
                <a:lnTo>
                  <a:pt x="4976" y="579"/>
                </a:lnTo>
                <a:lnTo>
                  <a:pt x="4950" y="598"/>
                </a:lnTo>
                <a:lnTo>
                  <a:pt x="4931" y="611"/>
                </a:lnTo>
                <a:lnTo>
                  <a:pt x="4963" y="598"/>
                </a:lnTo>
                <a:lnTo>
                  <a:pt x="4995" y="585"/>
                </a:lnTo>
                <a:lnTo>
                  <a:pt x="5015" y="566"/>
                </a:lnTo>
                <a:lnTo>
                  <a:pt x="5021" y="566"/>
                </a:lnTo>
                <a:lnTo>
                  <a:pt x="5034" y="560"/>
                </a:lnTo>
                <a:lnTo>
                  <a:pt x="5047" y="547"/>
                </a:lnTo>
                <a:lnTo>
                  <a:pt x="5118" y="515"/>
                </a:lnTo>
                <a:lnTo>
                  <a:pt x="5175" y="476"/>
                </a:lnTo>
                <a:lnTo>
                  <a:pt x="5208" y="470"/>
                </a:lnTo>
                <a:lnTo>
                  <a:pt x="5220" y="450"/>
                </a:lnTo>
                <a:lnTo>
                  <a:pt x="5433" y="495"/>
                </a:lnTo>
                <a:lnTo>
                  <a:pt x="4500" y="425"/>
                </a:lnTo>
                <a:lnTo>
                  <a:pt x="4500" y="431"/>
                </a:lnTo>
                <a:lnTo>
                  <a:pt x="4507" y="431"/>
                </a:lnTo>
                <a:lnTo>
                  <a:pt x="4513" y="425"/>
                </a:lnTo>
                <a:lnTo>
                  <a:pt x="4507" y="418"/>
                </a:lnTo>
                <a:lnTo>
                  <a:pt x="4500" y="425"/>
                </a:lnTo>
                <a:lnTo>
                  <a:pt x="5433" y="495"/>
                </a:lnTo>
                <a:lnTo>
                  <a:pt x="5047" y="457"/>
                </a:lnTo>
                <a:lnTo>
                  <a:pt x="5034" y="450"/>
                </a:lnTo>
                <a:lnTo>
                  <a:pt x="5008" y="457"/>
                </a:lnTo>
                <a:lnTo>
                  <a:pt x="5034" y="470"/>
                </a:lnTo>
                <a:lnTo>
                  <a:pt x="5060" y="470"/>
                </a:lnTo>
                <a:lnTo>
                  <a:pt x="5079" y="470"/>
                </a:lnTo>
                <a:lnTo>
                  <a:pt x="5085" y="470"/>
                </a:lnTo>
                <a:lnTo>
                  <a:pt x="5079" y="470"/>
                </a:lnTo>
                <a:lnTo>
                  <a:pt x="5066" y="457"/>
                </a:lnTo>
                <a:lnTo>
                  <a:pt x="5047" y="457"/>
                </a:lnTo>
                <a:lnTo>
                  <a:pt x="5433" y="495"/>
                </a:lnTo>
                <a:lnTo>
                  <a:pt x="4848" y="470"/>
                </a:lnTo>
                <a:lnTo>
                  <a:pt x="4841" y="476"/>
                </a:lnTo>
                <a:lnTo>
                  <a:pt x="4867" y="476"/>
                </a:lnTo>
                <a:lnTo>
                  <a:pt x="4860" y="470"/>
                </a:lnTo>
                <a:lnTo>
                  <a:pt x="4848" y="470"/>
                </a:lnTo>
                <a:lnTo>
                  <a:pt x="5433" y="495"/>
                </a:lnTo>
                <a:lnTo>
                  <a:pt x="3581" y="592"/>
                </a:lnTo>
                <a:lnTo>
                  <a:pt x="3517" y="579"/>
                </a:lnTo>
                <a:lnTo>
                  <a:pt x="3459" y="566"/>
                </a:lnTo>
                <a:lnTo>
                  <a:pt x="3420" y="560"/>
                </a:lnTo>
                <a:lnTo>
                  <a:pt x="3375" y="553"/>
                </a:lnTo>
                <a:lnTo>
                  <a:pt x="3305" y="547"/>
                </a:lnTo>
                <a:lnTo>
                  <a:pt x="3260" y="540"/>
                </a:lnTo>
                <a:lnTo>
                  <a:pt x="3234" y="534"/>
                </a:lnTo>
                <a:lnTo>
                  <a:pt x="3221" y="534"/>
                </a:lnTo>
                <a:lnTo>
                  <a:pt x="3202" y="534"/>
                </a:lnTo>
                <a:lnTo>
                  <a:pt x="3170" y="528"/>
                </a:lnTo>
                <a:lnTo>
                  <a:pt x="3086" y="521"/>
                </a:lnTo>
                <a:lnTo>
                  <a:pt x="3073" y="521"/>
                </a:lnTo>
                <a:lnTo>
                  <a:pt x="3067" y="521"/>
                </a:lnTo>
                <a:lnTo>
                  <a:pt x="3041" y="515"/>
                </a:lnTo>
                <a:lnTo>
                  <a:pt x="2970" y="515"/>
                </a:lnTo>
                <a:lnTo>
                  <a:pt x="2945" y="515"/>
                </a:lnTo>
                <a:lnTo>
                  <a:pt x="2919" y="508"/>
                </a:lnTo>
                <a:lnTo>
                  <a:pt x="2919" y="515"/>
                </a:lnTo>
                <a:lnTo>
                  <a:pt x="2919" y="521"/>
                </a:lnTo>
                <a:lnTo>
                  <a:pt x="2938" y="521"/>
                </a:lnTo>
                <a:lnTo>
                  <a:pt x="2964" y="521"/>
                </a:lnTo>
                <a:lnTo>
                  <a:pt x="2983" y="521"/>
                </a:lnTo>
                <a:lnTo>
                  <a:pt x="2990" y="528"/>
                </a:lnTo>
                <a:lnTo>
                  <a:pt x="2983" y="547"/>
                </a:lnTo>
                <a:lnTo>
                  <a:pt x="2977" y="553"/>
                </a:lnTo>
                <a:lnTo>
                  <a:pt x="3003" y="553"/>
                </a:lnTo>
                <a:lnTo>
                  <a:pt x="3022" y="547"/>
                </a:lnTo>
                <a:lnTo>
                  <a:pt x="3041" y="553"/>
                </a:lnTo>
                <a:lnTo>
                  <a:pt x="3060" y="553"/>
                </a:lnTo>
                <a:lnTo>
                  <a:pt x="3067" y="553"/>
                </a:lnTo>
                <a:lnTo>
                  <a:pt x="3067" y="560"/>
                </a:lnTo>
                <a:lnTo>
                  <a:pt x="3067" y="566"/>
                </a:lnTo>
                <a:lnTo>
                  <a:pt x="3073" y="566"/>
                </a:lnTo>
                <a:lnTo>
                  <a:pt x="3093" y="560"/>
                </a:lnTo>
                <a:lnTo>
                  <a:pt x="3112" y="566"/>
                </a:lnTo>
                <a:lnTo>
                  <a:pt x="3144" y="566"/>
                </a:lnTo>
                <a:lnTo>
                  <a:pt x="3163" y="585"/>
                </a:lnTo>
                <a:lnTo>
                  <a:pt x="3189" y="592"/>
                </a:lnTo>
                <a:lnTo>
                  <a:pt x="3183" y="585"/>
                </a:lnTo>
                <a:lnTo>
                  <a:pt x="3170" y="566"/>
                </a:lnTo>
                <a:lnTo>
                  <a:pt x="3163" y="566"/>
                </a:lnTo>
                <a:lnTo>
                  <a:pt x="3150" y="553"/>
                </a:lnTo>
                <a:lnTo>
                  <a:pt x="3157" y="553"/>
                </a:lnTo>
                <a:lnTo>
                  <a:pt x="3176" y="553"/>
                </a:lnTo>
                <a:lnTo>
                  <a:pt x="3183" y="553"/>
                </a:lnTo>
                <a:lnTo>
                  <a:pt x="3195" y="560"/>
                </a:lnTo>
                <a:lnTo>
                  <a:pt x="3221" y="579"/>
                </a:lnTo>
                <a:lnTo>
                  <a:pt x="3234" y="585"/>
                </a:lnTo>
                <a:lnTo>
                  <a:pt x="3221" y="566"/>
                </a:lnTo>
                <a:lnTo>
                  <a:pt x="3228" y="560"/>
                </a:lnTo>
                <a:lnTo>
                  <a:pt x="3247" y="560"/>
                </a:lnTo>
                <a:lnTo>
                  <a:pt x="3266" y="585"/>
                </a:lnTo>
                <a:lnTo>
                  <a:pt x="3279" y="598"/>
                </a:lnTo>
                <a:lnTo>
                  <a:pt x="3285" y="598"/>
                </a:lnTo>
                <a:lnTo>
                  <a:pt x="3279" y="579"/>
                </a:lnTo>
                <a:lnTo>
                  <a:pt x="3279" y="566"/>
                </a:lnTo>
                <a:lnTo>
                  <a:pt x="3279" y="560"/>
                </a:lnTo>
                <a:lnTo>
                  <a:pt x="3292" y="579"/>
                </a:lnTo>
                <a:lnTo>
                  <a:pt x="3292" y="585"/>
                </a:lnTo>
                <a:lnTo>
                  <a:pt x="3298" y="592"/>
                </a:lnTo>
                <a:lnTo>
                  <a:pt x="3305" y="598"/>
                </a:lnTo>
                <a:lnTo>
                  <a:pt x="3305" y="605"/>
                </a:lnTo>
                <a:lnTo>
                  <a:pt x="3324" y="598"/>
                </a:lnTo>
                <a:lnTo>
                  <a:pt x="3350" y="611"/>
                </a:lnTo>
                <a:lnTo>
                  <a:pt x="3356" y="611"/>
                </a:lnTo>
                <a:lnTo>
                  <a:pt x="3363" y="618"/>
                </a:lnTo>
                <a:lnTo>
                  <a:pt x="3375" y="618"/>
                </a:lnTo>
                <a:lnTo>
                  <a:pt x="3375" y="611"/>
                </a:lnTo>
                <a:lnTo>
                  <a:pt x="3382" y="605"/>
                </a:lnTo>
                <a:lnTo>
                  <a:pt x="3388" y="611"/>
                </a:lnTo>
                <a:lnTo>
                  <a:pt x="3401" y="618"/>
                </a:lnTo>
                <a:lnTo>
                  <a:pt x="3414" y="618"/>
                </a:lnTo>
                <a:lnTo>
                  <a:pt x="3401" y="611"/>
                </a:lnTo>
                <a:lnTo>
                  <a:pt x="3388" y="598"/>
                </a:lnTo>
                <a:lnTo>
                  <a:pt x="3382" y="585"/>
                </a:lnTo>
                <a:lnTo>
                  <a:pt x="3401" y="598"/>
                </a:lnTo>
                <a:lnTo>
                  <a:pt x="3420" y="605"/>
                </a:lnTo>
                <a:lnTo>
                  <a:pt x="3453" y="618"/>
                </a:lnTo>
                <a:lnTo>
                  <a:pt x="3408" y="592"/>
                </a:lnTo>
                <a:lnTo>
                  <a:pt x="3401" y="585"/>
                </a:lnTo>
                <a:lnTo>
                  <a:pt x="3401" y="579"/>
                </a:lnTo>
                <a:lnTo>
                  <a:pt x="3414" y="579"/>
                </a:lnTo>
                <a:lnTo>
                  <a:pt x="3433" y="579"/>
                </a:lnTo>
                <a:lnTo>
                  <a:pt x="3498" y="585"/>
                </a:lnTo>
                <a:lnTo>
                  <a:pt x="3562" y="598"/>
                </a:lnTo>
                <a:lnTo>
                  <a:pt x="3588" y="598"/>
                </a:lnTo>
                <a:lnTo>
                  <a:pt x="3613" y="611"/>
                </a:lnTo>
                <a:lnTo>
                  <a:pt x="3626" y="618"/>
                </a:lnTo>
                <a:lnTo>
                  <a:pt x="3684" y="618"/>
                </a:lnTo>
                <a:lnTo>
                  <a:pt x="3639" y="605"/>
                </a:lnTo>
                <a:lnTo>
                  <a:pt x="3607" y="592"/>
                </a:lnTo>
                <a:lnTo>
                  <a:pt x="3581" y="592"/>
                </a:lnTo>
                <a:lnTo>
                  <a:pt x="5433" y="495"/>
                </a:lnTo>
                <a:lnTo>
                  <a:pt x="3003" y="534"/>
                </a:lnTo>
                <a:lnTo>
                  <a:pt x="3003" y="528"/>
                </a:lnTo>
                <a:lnTo>
                  <a:pt x="3022" y="528"/>
                </a:lnTo>
                <a:lnTo>
                  <a:pt x="3009" y="534"/>
                </a:lnTo>
                <a:lnTo>
                  <a:pt x="3003" y="534"/>
                </a:lnTo>
                <a:lnTo>
                  <a:pt x="5433" y="495"/>
                </a:lnTo>
                <a:lnTo>
                  <a:pt x="3022" y="521"/>
                </a:lnTo>
                <a:lnTo>
                  <a:pt x="3022" y="515"/>
                </a:lnTo>
                <a:lnTo>
                  <a:pt x="3028" y="515"/>
                </a:lnTo>
                <a:lnTo>
                  <a:pt x="3048" y="521"/>
                </a:lnTo>
                <a:lnTo>
                  <a:pt x="3041" y="528"/>
                </a:lnTo>
                <a:lnTo>
                  <a:pt x="3028" y="528"/>
                </a:lnTo>
                <a:lnTo>
                  <a:pt x="3022" y="528"/>
                </a:lnTo>
                <a:lnTo>
                  <a:pt x="3022" y="521"/>
                </a:lnTo>
                <a:lnTo>
                  <a:pt x="5433" y="495"/>
                </a:lnTo>
                <a:lnTo>
                  <a:pt x="3054" y="521"/>
                </a:lnTo>
                <a:lnTo>
                  <a:pt x="3060" y="521"/>
                </a:lnTo>
                <a:lnTo>
                  <a:pt x="3073" y="534"/>
                </a:lnTo>
                <a:lnTo>
                  <a:pt x="3067" y="534"/>
                </a:lnTo>
                <a:lnTo>
                  <a:pt x="3054" y="521"/>
                </a:lnTo>
                <a:lnTo>
                  <a:pt x="5433" y="495"/>
                </a:lnTo>
                <a:lnTo>
                  <a:pt x="3356" y="585"/>
                </a:lnTo>
                <a:lnTo>
                  <a:pt x="3337" y="579"/>
                </a:lnTo>
                <a:lnTo>
                  <a:pt x="3330" y="566"/>
                </a:lnTo>
                <a:lnTo>
                  <a:pt x="3330" y="560"/>
                </a:lnTo>
                <a:lnTo>
                  <a:pt x="3337" y="560"/>
                </a:lnTo>
                <a:lnTo>
                  <a:pt x="3350" y="560"/>
                </a:lnTo>
                <a:lnTo>
                  <a:pt x="3363" y="566"/>
                </a:lnTo>
                <a:lnTo>
                  <a:pt x="3369" y="579"/>
                </a:lnTo>
                <a:lnTo>
                  <a:pt x="3363" y="585"/>
                </a:lnTo>
                <a:lnTo>
                  <a:pt x="3356" y="585"/>
                </a:lnTo>
                <a:lnTo>
                  <a:pt x="5433" y="495"/>
                </a:lnTo>
                <a:lnTo>
                  <a:pt x="4520" y="431"/>
                </a:lnTo>
                <a:lnTo>
                  <a:pt x="4526" y="438"/>
                </a:lnTo>
                <a:lnTo>
                  <a:pt x="4526" y="431"/>
                </a:lnTo>
                <a:lnTo>
                  <a:pt x="4520" y="431"/>
                </a:lnTo>
                <a:lnTo>
                  <a:pt x="5433" y="495"/>
                </a:lnTo>
                <a:lnTo>
                  <a:pt x="4860" y="553"/>
                </a:lnTo>
                <a:lnTo>
                  <a:pt x="4835" y="553"/>
                </a:lnTo>
                <a:lnTo>
                  <a:pt x="4822" y="560"/>
                </a:lnTo>
                <a:lnTo>
                  <a:pt x="4796" y="560"/>
                </a:lnTo>
                <a:lnTo>
                  <a:pt x="4777" y="566"/>
                </a:lnTo>
                <a:lnTo>
                  <a:pt x="4770" y="579"/>
                </a:lnTo>
                <a:lnTo>
                  <a:pt x="4764" y="579"/>
                </a:lnTo>
                <a:lnTo>
                  <a:pt x="4770" y="585"/>
                </a:lnTo>
                <a:lnTo>
                  <a:pt x="4790" y="579"/>
                </a:lnTo>
                <a:lnTo>
                  <a:pt x="4803" y="585"/>
                </a:lnTo>
                <a:lnTo>
                  <a:pt x="4809" y="585"/>
                </a:lnTo>
                <a:lnTo>
                  <a:pt x="4815" y="579"/>
                </a:lnTo>
                <a:lnTo>
                  <a:pt x="4815" y="566"/>
                </a:lnTo>
                <a:lnTo>
                  <a:pt x="4822" y="566"/>
                </a:lnTo>
                <a:lnTo>
                  <a:pt x="4835" y="579"/>
                </a:lnTo>
                <a:lnTo>
                  <a:pt x="4848" y="566"/>
                </a:lnTo>
                <a:lnTo>
                  <a:pt x="4873" y="553"/>
                </a:lnTo>
                <a:lnTo>
                  <a:pt x="4880" y="547"/>
                </a:lnTo>
                <a:lnTo>
                  <a:pt x="4873" y="547"/>
                </a:lnTo>
                <a:lnTo>
                  <a:pt x="4860" y="553"/>
                </a:lnTo>
                <a:lnTo>
                  <a:pt x="5433" y="495"/>
                </a:lnTo>
                <a:lnTo>
                  <a:pt x="5259" y="457"/>
                </a:lnTo>
                <a:lnTo>
                  <a:pt x="5240" y="450"/>
                </a:lnTo>
                <a:lnTo>
                  <a:pt x="5233" y="450"/>
                </a:lnTo>
                <a:lnTo>
                  <a:pt x="5233" y="457"/>
                </a:lnTo>
                <a:lnTo>
                  <a:pt x="5253" y="470"/>
                </a:lnTo>
                <a:lnTo>
                  <a:pt x="5272" y="457"/>
                </a:lnTo>
                <a:lnTo>
                  <a:pt x="5285" y="450"/>
                </a:lnTo>
                <a:lnTo>
                  <a:pt x="5278" y="444"/>
                </a:lnTo>
                <a:lnTo>
                  <a:pt x="5265" y="450"/>
                </a:lnTo>
                <a:lnTo>
                  <a:pt x="5259" y="457"/>
                </a:lnTo>
                <a:lnTo>
                  <a:pt x="5433" y="495"/>
                </a:lnTo>
                <a:lnTo>
                  <a:pt x="4938" y="270"/>
                </a:lnTo>
                <a:lnTo>
                  <a:pt x="4944" y="270"/>
                </a:lnTo>
                <a:lnTo>
                  <a:pt x="4944" y="264"/>
                </a:lnTo>
                <a:lnTo>
                  <a:pt x="4938" y="251"/>
                </a:lnTo>
                <a:lnTo>
                  <a:pt x="4925" y="251"/>
                </a:lnTo>
                <a:lnTo>
                  <a:pt x="4912" y="264"/>
                </a:lnTo>
                <a:lnTo>
                  <a:pt x="4912" y="270"/>
                </a:lnTo>
                <a:lnTo>
                  <a:pt x="4918" y="270"/>
                </a:lnTo>
                <a:lnTo>
                  <a:pt x="4938" y="270"/>
                </a:lnTo>
                <a:lnTo>
                  <a:pt x="5433" y="495"/>
                </a:lnTo>
                <a:lnTo>
                  <a:pt x="3228" y="418"/>
                </a:lnTo>
                <a:lnTo>
                  <a:pt x="3253" y="418"/>
                </a:lnTo>
                <a:lnTo>
                  <a:pt x="3260" y="418"/>
                </a:lnTo>
                <a:lnTo>
                  <a:pt x="3266" y="405"/>
                </a:lnTo>
                <a:lnTo>
                  <a:pt x="3273" y="405"/>
                </a:lnTo>
                <a:lnTo>
                  <a:pt x="3285" y="393"/>
                </a:lnTo>
                <a:lnTo>
                  <a:pt x="3279" y="393"/>
                </a:lnTo>
                <a:lnTo>
                  <a:pt x="3260" y="399"/>
                </a:lnTo>
                <a:lnTo>
                  <a:pt x="3247" y="405"/>
                </a:lnTo>
                <a:lnTo>
                  <a:pt x="3221" y="405"/>
                </a:lnTo>
                <a:lnTo>
                  <a:pt x="3202" y="405"/>
                </a:lnTo>
                <a:lnTo>
                  <a:pt x="3189" y="412"/>
                </a:lnTo>
                <a:lnTo>
                  <a:pt x="3176" y="425"/>
                </a:lnTo>
                <a:lnTo>
                  <a:pt x="3118" y="444"/>
                </a:lnTo>
                <a:lnTo>
                  <a:pt x="3086" y="457"/>
                </a:lnTo>
                <a:lnTo>
                  <a:pt x="3067" y="476"/>
                </a:lnTo>
                <a:lnTo>
                  <a:pt x="3073" y="476"/>
                </a:lnTo>
                <a:lnTo>
                  <a:pt x="3080" y="470"/>
                </a:lnTo>
                <a:lnTo>
                  <a:pt x="3105" y="450"/>
                </a:lnTo>
                <a:lnTo>
                  <a:pt x="3170" y="431"/>
                </a:lnTo>
                <a:lnTo>
                  <a:pt x="3195" y="425"/>
                </a:lnTo>
                <a:lnTo>
                  <a:pt x="3189" y="431"/>
                </a:lnTo>
                <a:lnTo>
                  <a:pt x="3208" y="438"/>
                </a:lnTo>
                <a:lnTo>
                  <a:pt x="3221" y="444"/>
                </a:lnTo>
                <a:lnTo>
                  <a:pt x="3228" y="444"/>
                </a:lnTo>
                <a:lnTo>
                  <a:pt x="3228" y="438"/>
                </a:lnTo>
                <a:lnTo>
                  <a:pt x="3215" y="431"/>
                </a:lnTo>
                <a:lnTo>
                  <a:pt x="3208" y="431"/>
                </a:lnTo>
                <a:lnTo>
                  <a:pt x="3208" y="418"/>
                </a:lnTo>
                <a:lnTo>
                  <a:pt x="3215" y="418"/>
                </a:lnTo>
                <a:lnTo>
                  <a:pt x="3228" y="418"/>
                </a:lnTo>
                <a:lnTo>
                  <a:pt x="5433" y="495"/>
                </a:lnTo>
                <a:lnTo>
                  <a:pt x="2983" y="502"/>
                </a:lnTo>
                <a:lnTo>
                  <a:pt x="2990" y="508"/>
                </a:lnTo>
                <a:lnTo>
                  <a:pt x="2996" y="502"/>
                </a:lnTo>
                <a:lnTo>
                  <a:pt x="2990" y="502"/>
                </a:lnTo>
                <a:lnTo>
                  <a:pt x="2983" y="502"/>
                </a:lnTo>
                <a:lnTo>
                  <a:pt x="5433" y="495"/>
                </a:lnTo>
                <a:lnTo>
                  <a:pt x="3009" y="502"/>
                </a:lnTo>
                <a:lnTo>
                  <a:pt x="3015" y="508"/>
                </a:lnTo>
                <a:lnTo>
                  <a:pt x="3022" y="502"/>
                </a:lnTo>
                <a:lnTo>
                  <a:pt x="3009" y="502"/>
                </a:lnTo>
                <a:lnTo>
                  <a:pt x="3003" y="502"/>
                </a:lnTo>
                <a:lnTo>
                  <a:pt x="3009" y="502"/>
                </a:lnTo>
                <a:lnTo>
                  <a:pt x="5433" y="495"/>
                </a:lnTo>
                <a:lnTo>
                  <a:pt x="3073" y="418"/>
                </a:lnTo>
                <a:lnTo>
                  <a:pt x="3086" y="412"/>
                </a:lnTo>
                <a:lnTo>
                  <a:pt x="3105" y="412"/>
                </a:lnTo>
                <a:lnTo>
                  <a:pt x="3118" y="412"/>
                </a:lnTo>
                <a:lnTo>
                  <a:pt x="3157" y="412"/>
                </a:lnTo>
                <a:lnTo>
                  <a:pt x="3170" y="412"/>
                </a:lnTo>
                <a:lnTo>
                  <a:pt x="3170" y="405"/>
                </a:lnTo>
                <a:lnTo>
                  <a:pt x="3163" y="405"/>
                </a:lnTo>
                <a:lnTo>
                  <a:pt x="3131" y="405"/>
                </a:lnTo>
                <a:lnTo>
                  <a:pt x="3125" y="405"/>
                </a:lnTo>
                <a:lnTo>
                  <a:pt x="3118" y="399"/>
                </a:lnTo>
                <a:lnTo>
                  <a:pt x="3125" y="399"/>
                </a:lnTo>
                <a:lnTo>
                  <a:pt x="3125" y="393"/>
                </a:lnTo>
                <a:lnTo>
                  <a:pt x="3105" y="399"/>
                </a:lnTo>
                <a:lnTo>
                  <a:pt x="3093" y="399"/>
                </a:lnTo>
                <a:lnTo>
                  <a:pt x="3073" y="405"/>
                </a:lnTo>
                <a:lnTo>
                  <a:pt x="3048" y="405"/>
                </a:lnTo>
                <a:lnTo>
                  <a:pt x="3022" y="412"/>
                </a:lnTo>
                <a:lnTo>
                  <a:pt x="3028" y="418"/>
                </a:lnTo>
                <a:lnTo>
                  <a:pt x="3048" y="412"/>
                </a:lnTo>
                <a:lnTo>
                  <a:pt x="3060" y="412"/>
                </a:lnTo>
                <a:lnTo>
                  <a:pt x="3067" y="412"/>
                </a:lnTo>
                <a:lnTo>
                  <a:pt x="3028" y="425"/>
                </a:lnTo>
                <a:lnTo>
                  <a:pt x="2996" y="444"/>
                </a:lnTo>
                <a:lnTo>
                  <a:pt x="2958" y="457"/>
                </a:lnTo>
                <a:lnTo>
                  <a:pt x="2945" y="476"/>
                </a:lnTo>
                <a:lnTo>
                  <a:pt x="2938" y="476"/>
                </a:lnTo>
                <a:lnTo>
                  <a:pt x="2945" y="476"/>
                </a:lnTo>
                <a:lnTo>
                  <a:pt x="2958" y="476"/>
                </a:lnTo>
                <a:lnTo>
                  <a:pt x="2958" y="470"/>
                </a:lnTo>
                <a:lnTo>
                  <a:pt x="2977" y="457"/>
                </a:lnTo>
                <a:lnTo>
                  <a:pt x="3022" y="444"/>
                </a:lnTo>
                <a:lnTo>
                  <a:pt x="3060" y="425"/>
                </a:lnTo>
                <a:lnTo>
                  <a:pt x="3073" y="418"/>
                </a:lnTo>
                <a:lnTo>
                  <a:pt x="5433" y="495"/>
                </a:lnTo>
                <a:lnTo>
                  <a:pt x="3003" y="405"/>
                </a:lnTo>
                <a:lnTo>
                  <a:pt x="2996" y="405"/>
                </a:lnTo>
                <a:lnTo>
                  <a:pt x="2990" y="405"/>
                </a:lnTo>
                <a:lnTo>
                  <a:pt x="2983" y="405"/>
                </a:lnTo>
                <a:lnTo>
                  <a:pt x="2990" y="412"/>
                </a:lnTo>
                <a:lnTo>
                  <a:pt x="2996" y="412"/>
                </a:lnTo>
                <a:lnTo>
                  <a:pt x="3003" y="405"/>
                </a:lnTo>
                <a:lnTo>
                  <a:pt x="5433" y="495"/>
                </a:lnTo>
                <a:lnTo>
                  <a:pt x="4648" y="450"/>
                </a:lnTo>
                <a:lnTo>
                  <a:pt x="4635" y="444"/>
                </a:lnTo>
                <a:lnTo>
                  <a:pt x="4623" y="444"/>
                </a:lnTo>
                <a:lnTo>
                  <a:pt x="4629" y="450"/>
                </a:lnTo>
                <a:lnTo>
                  <a:pt x="4635" y="457"/>
                </a:lnTo>
                <a:lnTo>
                  <a:pt x="4642" y="457"/>
                </a:lnTo>
                <a:lnTo>
                  <a:pt x="4648" y="470"/>
                </a:lnTo>
                <a:lnTo>
                  <a:pt x="4655" y="470"/>
                </a:lnTo>
                <a:lnTo>
                  <a:pt x="4661" y="457"/>
                </a:lnTo>
                <a:lnTo>
                  <a:pt x="4655" y="450"/>
                </a:lnTo>
                <a:lnTo>
                  <a:pt x="4648" y="450"/>
                </a:lnTo>
                <a:lnTo>
                  <a:pt x="5433" y="495"/>
                </a:lnTo>
                <a:lnTo>
                  <a:pt x="4603" y="444"/>
                </a:lnTo>
                <a:lnTo>
                  <a:pt x="4603" y="450"/>
                </a:lnTo>
                <a:lnTo>
                  <a:pt x="4610" y="450"/>
                </a:lnTo>
                <a:lnTo>
                  <a:pt x="4610" y="444"/>
                </a:lnTo>
                <a:lnTo>
                  <a:pt x="4603" y="444"/>
                </a:lnTo>
                <a:lnTo>
                  <a:pt x="5433" y="495"/>
                </a:lnTo>
                <a:lnTo>
                  <a:pt x="4719" y="290"/>
                </a:lnTo>
                <a:lnTo>
                  <a:pt x="4642" y="296"/>
                </a:lnTo>
                <a:lnTo>
                  <a:pt x="4603" y="309"/>
                </a:lnTo>
                <a:lnTo>
                  <a:pt x="4597" y="309"/>
                </a:lnTo>
                <a:lnTo>
                  <a:pt x="4584" y="315"/>
                </a:lnTo>
                <a:lnTo>
                  <a:pt x="4558" y="315"/>
                </a:lnTo>
                <a:lnTo>
                  <a:pt x="4533" y="328"/>
                </a:lnTo>
                <a:lnTo>
                  <a:pt x="4513" y="341"/>
                </a:lnTo>
                <a:lnTo>
                  <a:pt x="4507" y="341"/>
                </a:lnTo>
                <a:lnTo>
                  <a:pt x="4488" y="328"/>
                </a:lnTo>
                <a:lnTo>
                  <a:pt x="4481" y="328"/>
                </a:lnTo>
                <a:lnTo>
                  <a:pt x="4468" y="328"/>
                </a:lnTo>
                <a:lnTo>
                  <a:pt x="4462" y="335"/>
                </a:lnTo>
                <a:lnTo>
                  <a:pt x="4494" y="348"/>
                </a:lnTo>
                <a:lnTo>
                  <a:pt x="4571" y="373"/>
                </a:lnTo>
                <a:lnTo>
                  <a:pt x="4610" y="373"/>
                </a:lnTo>
                <a:lnTo>
                  <a:pt x="4635" y="380"/>
                </a:lnTo>
                <a:lnTo>
                  <a:pt x="4661" y="373"/>
                </a:lnTo>
                <a:lnTo>
                  <a:pt x="4597" y="367"/>
                </a:lnTo>
                <a:lnTo>
                  <a:pt x="4533" y="341"/>
                </a:lnTo>
                <a:lnTo>
                  <a:pt x="4623" y="309"/>
                </a:lnTo>
                <a:lnTo>
                  <a:pt x="4706" y="296"/>
                </a:lnTo>
                <a:lnTo>
                  <a:pt x="4777" y="290"/>
                </a:lnTo>
                <a:lnTo>
                  <a:pt x="4719" y="290"/>
                </a:lnTo>
                <a:lnTo>
                  <a:pt x="5433" y="495"/>
                </a:lnTo>
                <a:lnTo>
                  <a:pt x="4584" y="444"/>
                </a:lnTo>
                <a:lnTo>
                  <a:pt x="4590" y="450"/>
                </a:lnTo>
                <a:lnTo>
                  <a:pt x="4590" y="444"/>
                </a:lnTo>
                <a:lnTo>
                  <a:pt x="4584" y="444"/>
                </a:lnTo>
                <a:lnTo>
                  <a:pt x="5433" y="495"/>
                </a:lnTo>
                <a:lnTo>
                  <a:pt x="2733" y="534"/>
                </a:lnTo>
                <a:lnTo>
                  <a:pt x="2713" y="534"/>
                </a:lnTo>
                <a:lnTo>
                  <a:pt x="2707" y="534"/>
                </a:lnTo>
                <a:lnTo>
                  <a:pt x="2694" y="547"/>
                </a:lnTo>
                <a:lnTo>
                  <a:pt x="2694" y="553"/>
                </a:lnTo>
                <a:lnTo>
                  <a:pt x="2700" y="547"/>
                </a:lnTo>
                <a:lnTo>
                  <a:pt x="2707" y="540"/>
                </a:lnTo>
                <a:lnTo>
                  <a:pt x="2713" y="540"/>
                </a:lnTo>
                <a:lnTo>
                  <a:pt x="2726" y="534"/>
                </a:lnTo>
                <a:lnTo>
                  <a:pt x="2733" y="534"/>
                </a:lnTo>
                <a:lnTo>
                  <a:pt x="5433" y="495"/>
                </a:lnTo>
                <a:lnTo>
                  <a:pt x="3877" y="238"/>
                </a:lnTo>
                <a:lnTo>
                  <a:pt x="3877" y="232"/>
                </a:lnTo>
                <a:lnTo>
                  <a:pt x="3870" y="232"/>
                </a:lnTo>
                <a:lnTo>
                  <a:pt x="3877" y="238"/>
                </a:lnTo>
                <a:lnTo>
                  <a:pt x="5433" y="495"/>
                </a:lnTo>
                <a:lnTo>
                  <a:pt x="1055" y="103"/>
                </a:lnTo>
                <a:lnTo>
                  <a:pt x="1048" y="116"/>
                </a:lnTo>
                <a:lnTo>
                  <a:pt x="1048" y="123"/>
                </a:lnTo>
                <a:lnTo>
                  <a:pt x="1048" y="129"/>
                </a:lnTo>
                <a:lnTo>
                  <a:pt x="1055" y="116"/>
                </a:lnTo>
                <a:lnTo>
                  <a:pt x="1055" y="103"/>
                </a:lnTo>
                <a:lnTo>
                  <a:pt x="5433" y="495"/>
                </a:lnTo>
                <a:lnTo>
                  <a:pt x="1415" y="502"/>
                </a:lnTo>
                <a:lnTo>
                  <a:pt x="1434" y="508"/>
                </a:lnTo>
                <a:lnTo>
                  <a:pt x="1440" y="502"/>
                </a:lnTo>
                <a:lnTo>
                  <a:pt x="1428" y="495"/>
                </a:lnTo>
                <a:lnTo>
                  <a:pt x="1408" y="489"/>
                </a:lnTo>
                <a:lnTo>
                  <a:pt x="1395" y="489"/>
                </a:lnTo>
                <a:lnTo>
                  <a:pt x="1402" y="495"/>
                </a:lnTo>
                <a:lnTo>
                  <a:pt x="1415" y="502"/>
                </a:lnTo>
                <a:lnTo>
                  <a:pt x="5433" y="495"/>
                </a:lnTo>
                <a:lnTo>
                  <a:pt x="1023" y="116"/>
                </a:lnTo>
                <a:lnTo>
                  <a:pt x="1035" y="123"/>
                </a:lnTo>
                <a:lnTo>
                  <a:pt x="1042" y="123"/>
                </a:lnTo>
                <a:lnTo>
                  <a:pt x="1042" y="116"/>
                </a:lnTo>
                <a:lnTo>
                  <a:pt x="1035" y="110"/>
                </a:lnTo>
                <a:lnTo>
                  <a:pt x="1023" y="110"/>
                </a:lnTo>
                <a:lnTo>
                  <a:pt x="1023" y="116"/>
                </a:lnTo>
                <a:lnTo>
                  <a:pt x="5433" y="495"/>
                </a:lnTo>
                <a:lnTo>
                  <a:pt x="1440" y="33"/>
                </a:lnTo>
                <a:lnTo>
                  <a:pt x="1428" y="26"/>
                </a:lnTo>
                <a:lnTo>
                  <a:pt x="1415" y="20"/>
                </a:lnTo>
                <a:lnTo>
                  <a:pt x="1415" y="26"/>
                </a:lnTo>
                <a:lnTo>
                  <a:pt x="1428" y="39"/>
                </a:lnTo>
                <a:lnTo>
                  <a:pt x="1440" y="33"/>
                </a:lnTo>
                <a:lnTo>
                  <a:pt x="5433" y="495"/>
                </a:lnTo>
                <a:lnTo>
                  <a:pt x="785" y="65"/>
                </a:lnTo>
                <a:lnTo>
                  <a:pt x="785" y="71"/>
                </a:lnTo>
                <a:lnTo>
                  <a:pt x="798" y="65"/>
                </a:lnTo>
                <a:lnTo>
                  <a:pt x="791" y="65"/>
                </a:lnTo>
                <a:lnTo>
                  <a:pt x="785" y="65"/>
                </a:lnTo>
                <a:lnTo>
                  <a:pt x="5433" y="495"/>
                </a:lnTo>
                <a:lnTo>
                  <a:pt x="823" y="71"/>
                </a:lnTo>
                <a:lnTo>
                  <a:pt x="817" y="71"/>
                </a:lnTo>
                <a:lnTo>
                  <a:pt x="830" y="78"/>
                </a:lnTo>
                <a:lnTo>
                  <a:pt x="830" y="71"/>
                </a:lnTo>
                <a:lnTo>
                  <a:pt x="823" y="71"/>
                </a:lnTo>
                <a:lnTo>
                  <a:pt x="5433" y="495"/>
                </a:lnTo>
                <a:lnTo>
                  <a:pt x="1537" y="412"/>
                </a:lnTo>
                <a:lnTo>
                  <a:pt x="1537" y="405"/>
                </a:lnTo>
                <a:lnTo>
                  <a:pt x="1530" y="399"/>
                </a:lnTo>
                <a:lnTo>
                  <a:pt x="1524" y="399"/>
                </a:lnTo>
                <a:lnTo>
                  <a:pt x="1524" y="405"/>
                </a:lnTo>
                <a:lnTo>
                  <a:pt x="1530" y="412"/>
                </a:lnTo>
                <a:lnTo>
                  <a:pt x="1537" y="412"/>
                </a:lnTo>
                <a:lnTo>
                  <a:pt x="5433" y="495"/>
                </a:lnTo>
                <a:lnTo>
                  <a:pt x="1511" y="65"/>
                </a:lnTo>
                <a:lnTo>
                  <a:pt x="1505" y="65"/>
                </a:lnTo>
                <a:lnTo>
                  <a:pt x="1498" y="65"/>
                </a:lnTo>
                <a:lnTo>
                  <a:pt x="1505" y="65"/>
                </a:lnTo>
                <a:lnTo>
                  <a:pt x="1511" y="65"/>
                </a:lnTo>
                <a:lnTo>
                  <a:pt x="5433" y="495"/>
                </a:lnTo>
                <a:lnTo>
                  <a:pt x="1087" y="123"/>
                </a:lnTo>
                <a:lnTo>
                  <a:pt x="1093" y="123"/>
                </a:lnTo>
                <a:lnTo>
                  <a:pt x="1100" y="116"/>
                </a:lnTo>
                <a:lnTo>
                  <a:pt x="1087" y="116"/>
                </a:lnTo>
                <a:lnTo>
                  <a:pt x="1087" y="123"/>
                </a:lnTo>
                <a:lnTo>
                  <a:pt x="5433" y="495"/>
                </a:lnTo>
                <a:lnTo>
                  <a:pt x="1350" y="303"/>
                </a:lnTo>
                <a:lnTo>
                  <a:pt x="1286" y="290"/>
                </a:lnTo>
                <a:lnTo>
                  <a:pt x="1260" y="290"/>
                </a:lnTo>
                <a:lnTo>
                  <a:pt x="1241" y="290"/>
                </a:lnTo>
                <a:lnTo>
                  <a:pt x="1228" y="283"/>
                </a:lnTo>
                <a:lnTo>
                  <a:pt x="1222" y="283"/>
                </a:lnTo>
                <a:lnTo>
                  <a:pt x="1209" y="290"/>
                </a:lnTo>
                <a:lnTo>
                  <a:pt x="1183" y="290"/>
                </a:lnTo>
                <a:lnTo>
                  <a:pt x="1183" y="296"/>
                </a:lnTo>
                <a:lnTo>
                  <a:pt x="1203" y="296"/>
                </a:lnTo>
                <a:lnTo>
                  <a:pt x="1312" y="309"/>
                </a:lnTo>
                <a:lnTo>
                  <a:pt x="1363" y="309"/>
                </a:lnTo>
                <a:lnTo>
                  <a:pt x="1395" y="309"/>
                </a:lnTo>
                <a:lnTo>
                  <a:pt x="1395" y="309"/>
                </a:lnTo>
                <a:lnTo>
                  <a:pt x="1370" y="309"/>
                </a:lnTo>
                <a:lnTo>
                  <a:pt x="1350" y="303"/>
                </a:lnTo>
                <a:lnTo>
                  <a:pt x="5433" y="495"/>
                </a:lnTo>
                <a:lnTo>
                  <a:pt x="939" y="97"/>
                </a:lnTo>
                <a:lnTo>
                  <a:pt x="945" y="97"/>
                </a:lnTo>
                <a:lnTo>
                  <a:pt x="933" y="90"/>
                </a:lnTo>
                <a:lnTo>
                  <a:pt x="926" y="90"/>
                </a:lnTo>
                <a:lnTo>
                  <a:pt x="939" y="97"/>
                </a:lnTo>
                <a:lnTo>
                  <a:pt x="5433" y="495"/>
                </a:lnTo>
                <a:lnTo>
                  <a:pt x="3774" y="187"/>
                </a:lnTo>
                <a:lnTo>
                  <a:pt x="3780" y="187"/>
                </a:lnTo>
                <a:lnTo>
                  <a:pt x="3774" y="180"/>
                </a:lnTo>
                <a:lnTo>
                  <a:pt x="3774" y="187"/>
                </a:lnTo>
                <a:lnTo>
                  <a:pt x="5433" y="495"/>
                </a:lnTo>
                <a:lnTo>
                  <a:pt x="393" y="502"/>
                </a:lnTo>
                <a:lnTo>
                  <a:pt x="386" y="483"/>
                </a:lnTo>
                <a:lnTo>
                  <a:pt x="380" y="483"/>
                </a:lnTo>
                <a:lnTo>
                  <a:pt x="386" y="495"/>
                </a:lnTo>
                <a:lnTo>
                  <a:pt x="393" y="502"/>
                </a:lnTo>
                <a:lnTo>
                  <a:pt x="5433" y="495"/>
                </a:lnTo>
                <a:lnTo>
                  <a:pt x="605" y="547"/>
                </a:lnTo>
                <a:lnTo>
                  <a:pt x="598" y="547"/>
                </a:lnTo>
                <a:lnTo>
                  <a:pt x="598" y="553"/>
                </a:lnTo>
                <a:lnTo>
                  <a:pt x="605" y="547"/>
                </a:lnTo>
                <a:lnTo>
                  <a:pt x="5433" y="495"/>
                </a:lnTo>
                <a:lnTo>
                  <a:pt x="515" y="521"/>
                </a:lnTo>
                <a:lnTo>
                  <a:pt x="515" y="528"/>
                </a:lnTo>
                <a:lnTo>
                  <a:pt x="515" y="534"/>
                </a:lnTo>
                <a:lnTo>
                  <a:pt x="528" y="528"/>
                </a:lnTo>
                <a:lnTo>
                  <a:pt x="521" y="528"/>
                </a:lnTo>
                <a:lnTo>
                  <a:pt x="521" y="521"/>
                </a:lnTo>
                <a:lnTo>
                  <a:pt x="515" y="521"/>
                </a:lnTo>
                <a:lnTo>
                  <a:pt x="5433" y="495"/>
                </a:lnTo>
                <a:lnTo>
                  <a:pt x="450" y="303"/>
                </a:lnTo>
                <a:lnTo>
                  <a:pt x="418" y="296"/>
                </a:lnTo>
                <a:lnTo>
                  <a:pt x="393" y="296"/>
                </a:lnTo>
                <a:lnTo>
                  <a:pt x="373" y="296"/>
                </a:lnTo>
                <a:lnTo>
                  <a:pt x="335" y="290"/>
                </a:lnTo>
                <a:lnTo>
                  <a:pt x="322" y="290"/>
                </a:lnTo>
                <a:lnTo>
                  <a:pt x="309" y="290"/>
                </a:lnTo>
                <a:lnTo>
                  <a:pt x="290" y="283"/>
                </a:lnTo>
                <a:lnTo>
                  <a:pt x="270" y="290"/>
                </a:lnTo>
                <a:lnTo>
                  <a:pt x="283" y="296"/>
                </a:lnTo>
                <a:lnTo>
                  <a:pt x="309" y="296"/>
                </a:lnTo>
                <a:lnTo>
                  <a:pt x="309" y="303"/>
                </a:lnTo>
                <a:lnTo>
                  <a:pt x="309" y="309"/>
                </a:lnTo>
                <a:lnTo>
                  <a:pt x="328" y="315"/>
                </a:lnTo>
                <a:lnTo>
                  <a:pt x="360" y="315"/>
                </a:lnTo>
                <a:lnTo>
                  <a:pt x="386" y="315"/>
                </a:lnTo>
                <a:lnTo>
                  <a:pt x="405" y="315"/>
                </a:lnTo>
                <a:lnTo>
                  <a:pt x="405" y="309"/>
                </a:lnTo>
                <a:lnTo>
                  <a:pt x="386" y="309"/>
                </a:lnTo>
                <a:lnTo>
                  <a:pt x="373" y="309"/>
                </a:lnTo>
                <a:lnTo>
                  <a:pt x="367" y="309"/>
                </a:lnTo>
                <a:lnTo>
                  <a:pt x="348" y="309"/>
                </a:lnTo>
                <a:lnTo>
                  <a:pt x="335" y="309"/>
                </a:lnTo>
                <a:lnTo>
                  <a:pt x="328" y="309"/>
                </a:lnTo>
                <a:lnTo>
                  <a:pt x="322" y="303"/>
                </a:lnTo>
                <a:lnTo>
                  <a:pt x="341" y="303"/>
                </a:lnTo>
                <a:lnTo>
                  <a:pt x="373" y="303"/>
                </a:lnTo>
                <a:lnTo>
                  <a:pt x="412" y="309"/>
                </a:lnTo>
                <a:lnTo>
                  <a:pt x="431" y="309"/>
                </a:lnTo>
                <a:lnTo>
                  <a:pt x="450" y="309"/>
                </a:lnTo>
                <a:lnTo>
                  <a:pt x="463" y="309"/>
                </a:lnTo>
                <a:lnTo>
                  <a:pt x="450" y="303"/>
                </a:lnTo>
                <a:lnTo>
                  <a:pt x="5433" y="495"/>
                </a:lnTo>
                <a:lnTo>
                  <a:pt x="528" y="290"/>
                </a:lnTo>
                <a:lnTo>
                  <a:pt x="553" y="290"/>
                </a:lnTo>
                <a:lnTo>
                  <a:pt x="598" y="290"/>
                </a:lnTo>
                <a:lnTo>
                  <a:pt x="598" y="283"/>
                </a:lnTo>
                <a:lnTo>
                  <a:pt x="605" y="283"/>
                </a:lnTo>
                <a:lnTo>
                  <a:pt x="624" y="283"/>
                </a:lnTo>
                <a:lnTo>
                  <a:pt x="637" y="283"/>
                </a:lnTo>
                <a:lnTo>
                  <a:pt x="630" y="277"/>
                </a:lnTo>
                <a:lnTo>
                  <a:pt x="618" y="277"/>
                </a:lnTo>
                <a:lnTo>
                  <a:pt x="605" y="277"/>
                </a:lnTo>
                <a:lnTo>
                  <a:pt x="592" y="283"/>
                </a:lnTo>
                <a:lnTo>
                  <a:pt x="579" y="283"/>
                </a:lnTo>
                <a:lnTo>
                  <a:pt x="540" y="283"/>
                </a:lnTo>
                <a:lnTo>
                  <a:pt x="515" y="290"/>
                </a:lnTo>
                <a:lnTo>
                  <a:pt x="508" y="290"/>
                </a:lnTo>
                <a:lnTo>
                  <a:pt x="476" y="296"/>
                </a:lnTo>
                <a:lnTo>
                  <a:pt x="515" y="296"/>
                </a:lnTo>
                <a:lnTo>
                  <a:pt x="521" y="296"/>
                </a:lnTo>
                <a:lnTo>
                  <a:pt x="528" y="290"/>
                </a:lnTo>
                <a:lnTo>
                  <a:pt x="5433" y="495"/>
                </a:lnTo>
                <a:lnTo>
                  <a:pt x="926" y="354"/>
                </a:lnTo>
                <a:lnTo>
                  <a:pt x="900" y="341"/>
                </a:lnTo>
                <a:lnTo>
                  <a:pt x="875" y="328"/>
                </a:lnTo>
                <a:lnTo>
                  <a:pt x="843" y="328"/>
                </a:lnTo>
                <a:lnTo>
                  <a:pt x="836" y="328"/>
                </a:lnTo>
                <a:lnTo>
                  <a:pt x="843" y="335"/>
                </a:lnTo>
                <a:lnTo>
                  <a:pt x="862" y="341"/>
                </a:lnTo>
                <a:lnTo>
                  <a:pt x="894" y="367"/>
                </a:lnTo>
                <a:lnTo>
                  <a:pt x="926" y="380"/>
                </a:lnTo>
                <a:lnTo>
                  <a:pt x="965" y="393"/>
                </a:lnTo>
                <a:lnTo>
                  <a:pt x="1138" y="457"/>
                </a:lnTo>
                <a:lnTo>
                  <a:pt x="1203" y="489"/>
                </a:lnTo>
                <a:lnTo>
                  <a:pt x="1235" y="502"/>
                </a:lnTo>
                <a:lnTo>
                  <a:pt x="1241" y="502"/>
                </a:lnTo>
                <a:lnTo>
                  <a:pt x="1068" y="425"/>
                </a:lnTo>
                <a:lnTo>
                  <a:pt x="926" y="354"/>
                </a:lnTo>
                <a:lnTo>
                  <a:pt x="5433" y="495"/>
                </a:lnTo>
                <a:lnTo>
                  <a:pt x="418" y="322"/>
                </a:lnTo>
                <a:lnTo>
                  <a:pt x="412" y="328"/>
                </a:lnTo>
                <a:lnTo>
                  <a:pt x="431" y="322"/>
                </a:lnTo>
                <a:lnTo>
                  <a:pt x="438" y="315"/>
                </a:lnTo>
                <a:lnTo>
                  <a:pt x="425" y="315"/>
                </a:lnTo>
                <a:lnTo>
                  <a:pt x="418" y="322"/>
                </a:lnTo>
                <a:lnTo>
                  <a:pt x="5433" y="495"/>
                </a:lnTo>
                <a:lnTo>
                  <a:pt x="1318" y="508"/>
                </a:lnTo>
                <a:lnTo>
                  <a:pt x="1331" y="495"/>
                </a:lnTo>
                <a:lnTo>
                  <a:pt x="1344" y="489"/>
                </a:lnTo>
                <a:lnTo>
                  <a:pt x="1363" y="489"/>
                </a:lnTo>
                <a:lnTo>
                  <a:pt x="1389" y="495"/>
                </a:lnTo>
                <a:lnTo>
                  <a:pt x="1389" y="489"/>
                </a:lnTo>
                <a:lnTo>
                  <a:pt x="1357" y="476"/>
                </a:lnTo>
                <a:lnTo>
                  <a:pt x="1331" y="470"/>
                </a:lnTo>
                <a:lnTo>
                  <a:pt x="1260" y="444"/>
                </a:lnTo>
                <a:lnTo>
                  <a:pt x="1235" y="444"/>
                </a:lnTo>
                <a:lnTo>
                  <a:pt x="1215" y="438"/>
                </a:lnTo>
                <a:lnTo>
                  <a:pt x="1209" y="431"/>
                </a:lnTo>
                <a:lnTo>
                  <a:pt x="1203" y="438"/>
                </a:lnTo>
                <a:lnTo>
                  <a:pt x="1196" y="444"/>
                </a:lnTo>
                <a:lnTo>
                  <a:pt x="1203" y="444"/>
                </a:lnTo>
                <a:lnTo>
                  <a:pt x="1222" y="450"/>
                </a:lnTo>
                <a:lnTo>
                  <a:pt x="1235" y="450"/>
                </a:lnTo>
                <a:lnTo>
                  <a:pt x="1248" y="450"/>
                </a:lnTo>
                <a:lnTo>
                  <a:pt x="1286" y="470"/>
                </a:lnTo>
                <a:lnTo>
                  <a:pt x="1312" y="476"/>
                </a:lnTo>
                <a:lnTo>
                  <a:pt x="1338" y="476"/>
                </a:lnTo>
                <a:lnTo>
                  <a:pt x="1331" y="489"/>
                </a:lnTo>
                <a:lnTo>
                  <a:pt x="1318" y="502"/>
                </a:lnTo>
                <a:lnTo>
                  <a:pt x="1318" y="508"/>
                </a:lnTo>
                <a:lnTo>
                  <a:pt x="5433" y="495"/>
                </a:lnTo>
                <a:lnTo>
                  <a:pt x="450" y="328"/>
                </a:lnTo>
                <a:lnTo>
                  <a:pt x="470" y="328"/>
                </a:lnTo>
                <a:lnTo>
                  <a:pt x="476" y="328"/>
                </a:lnTo>
                <a:lnTo>
                  <a:pt x="476" y="322"/>
                </a:lnTo>
                <a:lnTo>
                  <a:pt x="470" y="322"/>
                </a:lnTo>
                <a:lnTo>
                  <a:pt x="450" y="322"/>
                </a:lnTo>
                <a:lnTo>
                  <a:pt x="450" y="328"/>
                </a:lnTo>
                <a:lnTo>
                  <a:pt x="444" y="328"/>
                </a:lnTo>
                <a:lnTo>
                  <a:pt x="450" y="328"/>
                </a:lnTo>
                <a:lnTo>
                  <a:pt x="5433" y="495"/>
                </a:lnTo>
                <a:lnTo>
                  <a:pt x="566" y="193"/>
                </a:lnTo>
                <a:lnTo>
                  <a:pt x="547" y="193"/>
                </a:lnTo>
                <a:lnTo>
                  <a:pt x="547" y="200"/>
                </a:lnTo>
                <a:lnTo>
                  <a:pt x="547" y="206"/>
                </a:lnTo>
                <a:lnTo>
                  <a:pt x="553" y="206"/>
                </a:lnTo>
                <a:lnTo>
                  <a:pt x="566" y="193"/>
                </a:lnTo>
                <a:lnTo>
                  <a:pt x="5433" y="495"/>
                </a:lnTo>
                <a:lnTo>
                  <a:pt x="277" y="58"/>
                </a:lnTo>
                <a:lnTo>
                  <a:pt x="270" y="52"/>
                </a:lnTo>
                <a:lnTo>
                  <a:pt x="264" y="52"/>
                </a:lnTo>
                <a:lnTo>
                  <a:pt x="264" y="58"/>
                </a:lnTo>
                <a:lnTo>
                  <a:pt x="277" y="58"/>
                </a:lnTo>
                <a:lnTo>
                  <a:pt x="5433" y="495"/>
                </a:lnTo>
                <a:lnTo>
                  <a:pt x="290" y="450"/>
                </a:lnTo>
                <a:lnTo>
                  <a:pt x="258" y="450"/>
                </a:lnTo>
                <a:lnTo>
                  <a:pt x="245" y="450"/>
                </a:lnTo>
                <a:lnTo>
                  <a:pt x="245" y="457"/>
                </a:lnTo>
                <a:lnTo>
                  <a:pt x="277" y="457"/>
                </a:lnTo>
                <a:lnTo>
                  <a:pt x="290" y="457"/>
                </a:lnTo>
                <a:lnTo>
                  <a:pt x="309" y="450"/>
                </a:lnTo>
                <a:lnTo>
                  <a:pt x="303" y="450"/>
                </a:lnTo>
                <a:lnTo>
                  <a:pt x="290" y="450"/>
                </a:lnTo>
                <a:lnTo>
                  <a:pt x="5433" y="495"/>
                </a:lnTo>
                <a:lnTo>
                  <a:pt x="193" y="213"/>
                </a:lnTo>
                <a:lnTo>
                  <a:pt x="193" y="219"/>
                </a:lnTo>
                <a:lnTo>
                  <a:pt x="206" y="219"/>
                </a:lnTo>
                <a:lnTo>
                  <a:pt x="200" y="213"/>
                </a:lnTo>
                <a:lnTo>
                  <a:pt x="193" y="213"/>
                </a:lnTo>
                <a:lnTo>
                  <a:pt x="5433" y="495"/>
                </a:lnTo>
                <a:lnTo>
                  <a:pt x="225" y="450"/>
                </a:lnTo>
                <a:lnTo>
                  <a:pt x="219" y="457"/>
                </a:lnTo>
                <a:lnTo>
                  <a:pt x="225" y="470"/>
                </a:lnTo>
                <a:lnTo>
                  <a:pt x="238" y="470"/>
                </a:lnTo>
                <a:lnTo>
                  <a:pt x="238" y="457"/>
                </a:lnTo>
                <a:lnTo>
                  <a:pt x="238" y="450"/>
                </a:lnTo>
                <a:lnTo>
                  <a:pt x="225" y="450"/>
                </a:lnTo>
                <a:lnTo>
                  <a:pt x="5433" y="495"/>
                </a:lnTo>
                <a:lnTo>
                  <a:pt x="161" y="225"/>
                </a:lnTo>
                <a:lnTo>
                  <a:pt x="174" y="225"/>
                </a:lnTo>
                <a:lnTo>
                  <a:pt x="168" y="219"/>
                </a:lnTo>
                <a:lnTo>
                  <a:pt x="155" y="225"/>
                </a:lnTo>
                <a:lnTo>
                  <a:pt x="161" y="225"/>
                </a:lnTo>
                <a:lnTo>
                  <a:pt x="5433" y="495"/>
                </a:lnTo>
                <a:lnTo>
                  <a:pt x="78" y="290"/>
                </a:lnTo>
                <a:lnTo>
                  <a:pt x="84" y="296"/>
                </a:lnTo>
                <a:lnTo>
                  <a:pt x="103" y="303"/>
                </a:lnTo>
                <a:lnTo>
                  <a:pt x="129" y="315"/>
                </a:lnTo>
                <a:lnTo>
                  <a:pt x="103" y="309"/>
                </a:lnTo>
                <a:lnTo>
                  <a:pt x="84" y="309"/>
                </a:lnTo>
                <a:lnTo>
                  <a:pt x="71" y="315"/>
                </a:lnTo>
                <a:lnTo>
                  <a:pt x="97" y="322"/>
                </a:lnTo>
                <a:lnTo>
                  <a:pt x="129" y="322"/>
                </a:lnTo>
                <a:lnTo>
                  <a:pt x="161" y="335"/>
                </a:lnTo>
                <a:lnTo>
                  <a:pt x="187" y="348"/>
                </a:lnTo>
                <a:lnTo>
                  <a:pt x="200" y="354"/>
                </a:lnTo>
                <a:lnTo>
                  <a:pt x="219" y="354"/>
                </a:lnTo>
                <a:lnTo>
                  <a:pt x="232" y="367"/>
                </a:lnTo>
                <a:lnTo>
                  <a:pt x="225" y="380"/>
                </a:lnTo>
                <a:lnTo>
                  <a:pt x="238" y="386"/>
                </a:lnTo>
                <a:lnTo>
                  <a:pt x="258" y="380"/>
                </a:lnTo>
                <a:lnTo>
                  <a:pt x="277" y="386"/>
                </a:lnTo>
                <a:lnTo>
                  <a:pt x="290" y="399"/>
                </a:lnTo>
                <a:lnTo>
                  <a:pt x="290" y="393"/>
                </a:lnTo>
                <a:lnTo>
                  <a:pt x="277" y="373"/>
                </a:lnTo>
                <a:lnTo>
                  <a:pt x="270" y="367"/>
                </a:lnTo>
                <a:lnTo>
                  <a:pt x="258" y="354"/>
                </a:lnTo>
                <a:lnTo>
                  <a:pt x="277" y="354"/>
                </a:lnTo>
                <a:lnTo>
                  <a:pt x="322" y="373"/>
                </a:lnTo>
                <a:lnTo>
                  <a:pt x="348" y="367"/>
                </a:lnTo>
                <a:lnTo>
                  <a:pt x="373" y="367"/>
                </a:lnTo>
                <a:lnTo>
                  <a:pt x="405" y="367"/>
                </a:lnTo>
                <a:lnTo>
                  <a:pt x="412" y="367"/>
                </a:lnTo>
                <a:lnTo>
                  <a:pt x="393" y="354"/>
                </a:lnTo>
                <a:lnTo>
                  <a:pt x="367" y="348"/>
                </a:lnTo>
                <a:lnTo>
                  <a:pt x="335" y="348"/>
                </a:lnTo>
                <a:lnTo>
                  <a:pt x="322" y="348"/>
                </a:lnTo>
                <a:lnTo>
                  <a:pt x="315" y="341"/>
                </a:lnTo>
                <a:lnTo>
                  <a:pt x="296" y="341"/>
                </a:lnTo>
                <a:lnTo>
                  <a:pt x="264" y="328"/>
                </a:lnTo>
                <a:lnTo>
                  <a:pt x="219" y="322"/>
                </a:lnTo>
                <a:lnTo>
                  <a:pt x="187" y="315"/>
                </a:lnTo>
                <a:lnTo>
                  <a:pt x="174" y="315"/>
                </a:lnTo>
                <a:lnTo>
                  <a:pt x="168" y="309"/>
                </a:lnTo>
                <a:lnTo>
                  <a:pt x="123" y="303"/>
                </a:lnTo>
                <a:lnTo>
                  <a:pt x="97" y="290"/>
                </a:lnTo>
                <a:lnTo>
                  <a:pt x="84" y="283"/>
                </a:lnTo>
                <a:lnTo>
                  <a:pt x="78" y="283"/>
                </a:lnTo>
                <a:lnTo>
                  <a:pt x="78" y="290"/>
                </a:lnTo>
                <a:lnTo>
                  <a:pt x="5433" y="495"/>
                </a:lnTo>
                <a:lnTo>
                  <a:pt x="309" y="508"/>
                </a:lnTo>
                <a:lnTo>
                  <a:pt x="303" y="508"/>
                </a:lnTo>
                <a:lnTo>
                  <a:pt x="296" y="515"/>
                </a:lnTo>
                <a:lnTo>
                  <a:pt x="303" y="515"/>
                </a:lnTo>
                <a:lnTo>
                  <a:pt x="309" y="508"/>
                </a:lnTo>
                <a:lnTo>
                  <a:pt x="5433" y="495"/>
                </a:lnTo>
                <a:lnTo>
                  <a:pt x="1338" y="20"/>
                </a:lnTo>
                <a:lnTo>
                  <a:pt x="1350" y="20"/>
                </a:lnTo>
                <a:lnTo>
                  <a:pt x="1338" y="7"/>
                </a:lnTo>
                <a:lnTo>
                  <a:pt x="1331" y="7"/>
                </a:lnTo>
                <a:lnTo>
                  <a:pt x="1325" y="13"/>
                </a:lnTo>
                <a:lnTo>
                  <a:pt x="1325" y="20"/>
                </a:lnTo>
                <a:lnTo>
                  <a:pt x="1338" y="20"/>
                </a:lnTo>
                <a:lnTo>
                  <a:pt x="5433" y="495"/>
                </a:lnTo>
                <a:lnTo>
                  <a:pt x="187" y="521"/>
                </a:lnTo>
                <a:lnTo>
                  <a:pt x="180" y="521"/>
                </a:lnTo>
                <a:lnTo>
                  <a:pt x="174" y="521"/>
                </a:lnTo>
                <a:lnTo>
                  <a:pt x="180" y="521"/>
                </a:lnTo>
                <a:lnTo>
                  <a:pt x="187" y="521"/>
                </a:lnTo>
                <a:lnTo>
                  <a:pt x="5433" y="495"/>
                </a:lnTo>
                <a:lnTo>
                  <a:pt x="39" y="206"/>
                </a:lnTo>
                <a:lnTo>
                  <a:pt x="13" y="187"/>
                </a:lnTo>
                <a:lnTo>
                  <a:pt x="0" y="180"/>
                </a:lnTo>
                <a:lnTo>
                  <a:pt x="0" y="193"/>
                </a:lnTo>
                <a:lnTo>
                  <a:pt x="26" y="213"/>
                </a:lnTo>
                <a:lnTo>
                  <a:pt x="65" y="219"/>
                </a:lnTo>
                <a:lnTo>
                  <a:pt x="97" y="225"/>
                </a:lnTo>
                <a:lnTo>
                  <a:pt x="39" y="206"/>
                </a:lnTo>
                <a:lnTo>
                  <a:pt x="5433" y="495"/>
                </a:lnTo>
                <a:lnTo>
                  <a:pt x="778" y="592"/>
                </a:lnTo>
                <a:lnTo>
                  <a:pt x="753" y="585"/>
                </a:lnTo>
                <a:lnTo>
                  <a:pt x="733" y="566"/>
                </a:lnTo>
                <a:lnTo>
                  <a:pt x="708" y="560"/>
                </a:lnTo>
                <a:lnTo>
                  <a:pt x="682" y="560"/>
                </a:lnTo>
                <a:lnTo>
                  <a:pt x="669" y="560"/>
                </a:lnTo>
                <a:lnTo>
                  <a:pt x="650" y="560"/>
                </a:lnTo>
                <a:lnTo>
                  <a:pt x="643" y="553"/>
                </a:lnTo>
                <a:lnTo>
                  <a:pt x="643" y="560"/>
                </a:lnTo>
                <a:lnTo>
                  <a:pt x="650" y="579"/>
                </a:lnTo>
                <a:lnTo>
                  <a:pt x="650" y="585"/>
                </a:lnTo>
                <a:lnTo>
                  <a:pt x="643" y="585"/>
                </a:lnTo>
                <a:lnTo>
                  <a:pt x="630" y="579"/>
                </a:lnTo>
                <a:lnTo>
                  <a:pt x="624" y="579"/>
                </a:lnTo>
                <a:lnTo>
                  <a:pt x="624" y="566"/>
                </a:lnTo>
                <a:lnTo>
                  <a:pt x="624" y="560"/>
                </a:lnTo>
                <a:lnTo>
                  <a:pt x="618" y="553"/>
                </a:lnTo>
                <a:lnTo>
                  <a:pt x="611" y="547"/>
                </a:lnTo>
                <a:lnTo>
                  <a:pt x="605" y="553"/>
                </a:lnTo>
                <a:lnTo>
                  <a:pt x="611" y="560"/>
                </a:lnTo>
                <a:lnTo>
                  <a:pt x="605" y="560"/>
                </a:lnTo>
                <a:lnTo>
                  <a:pt x="598" y="560"/>
                </a:lnTo>
                <a:lnTo>
                  <a:pt x="592" y="553"/>
                </a:lnTo>
                <a:lnTo>
                  <a:pt x="573" y="553"/>
                </a:lnTo>
                <a:lnTo>
                  <a:pt x="547" y="547"/>
                </a:lnTo>
                <a:lnTo>
                  <a:pt x="553" y="540"/>
                </a:lnTo>
                <a:lnTo>
                  <a:pt x="540" y="540"/>
                </a:lnTo>
                <a:lnTo>
                  <a:pt x="534" y="547"/>
                </a:lnTo>
                <a:lnTo>
                  <a:pt x="521" y="553"/>
                </a:lnTo>
                <a:lnTo>
                  <a:pt x="521" y="540"/>
                </a:lnTo>
                <a:lnTo>
                  <a:pt x="515" y="540"/>
                </a:lnTo>
                <a:lnTo>
                  <a:pt x="495" y="540"/>
                </a:lnTo>
                <a:lnTo>
                  <a:pt x="476" y="540"/>
                </a:lnTo>
                <a:lnTo>
                  <a:pt x="438" y="540"/>
                </a:lnTo>
                <a:lnTo>
                  <a:pt x="438" y="534"/>
                </a:lnTo>
                <a:lnTo>
                  <a:pt x="425" y="528"/>
                </a:lnTo>
                <a:lnTo>
                  <a:pt x="418" y="521"/>
                </a:lnTo>
                <a:lnTo>
                  <a:pt x="418" y="521"/>
                </a:lnTo>
                <a:lnTo>
                  <a:pt x="405" y="515"/>
                </a:lnTo>
                <a:lnTo>
                  <a:pt x="405" y="521"/>
                </a:lnTo>
                <a:lnTo>
                  <a:pt x="418" y="528"/>
                </a:lnTo>
                <a:lnTo>
                  <a:pt x="431" y="540"/>
                </a:lnTo>
                <a:lnTo>
                  <a:pt x="425" y="547"/>
                </a:lnTo>
                <a:lnTo>
                  <a:pt x="418" y="547"/>
                </a:lnTo>
                <a:lnTo>
                  <a:pt x="405" y="547"/>
                </a:lnTo>
                <a:lnTo>
                  <a:pt x="386" y="547"/>
                </a:lnTo>
                <a:lnTo>
                  <a:pt x="360" y="553"/>
                </a:lnTo>
                <a:lnTo>
                  <a:pt x="341" y="553"/>
                </a:lnTo>
                <a:lnTo>
                  <a:pt x="328" y="553"/>
                </a:lnTo>
                <a:lnTo>
                  <a:pt x="315" y="553"/>
                </a:lnTo>
                <a:lnTo>
                  <a:pt x="303" y="540"/>
                </a:lnTo>
                <a:lnTo>
                  <a:pt x="303" y="528"/>
                </a:lnTo>
                <a:lnTo>
                  <a:pt x="303" y="521"/>
                </a:lnTo>
                <a:lnTo>
                  <a:pt x="296" y="521"/>
                </a:lnTo>
                <a:lnTo>
                  <a:pt x="283" y="521"/>
                </a:lnTo>
                <a:lnTo>
                  <a:pt x="283" y="521"/>
                </a:lnTo>
                <a:lnTo>
                  <a:pt x="277" y="515"/>
                </a:lnTo>
                <a:lnTo>
                  <a:pt x="264" y="515"/>
                </a:lnTo>
                <a:lnTo>
                  <a:pt x="264" y="502"/>
                </a:lnTo>
                <a:lnTo>
                  <a:pt x="238" y="502"/>
                </a:lnTo>
                <a:lnTo>
                  <a:pt x="225" y="495"/>
                </a:lnTo>
                <a:lnTo>
                  <a:pt x="200" y="476"/>
                </a:lnTo>
                <a:lnTo>
                  <a:pt x="180" y="457"/>
                </a:lnTo>
                <a:lnTo>
                  <a:pt x="168" y="450"/>
                </a:lnTo>
                <a:lnTo>
                  <a:pt x="161" y="438"/>
                </a:lnTo>
                <a:lnTo>
                  <a:pt x="116" y="418"/>
                </a:lnTo>
                <a:lnTo>
                  <a:pt x="71" y="393"/>
                </a:lnTo>
                <a:lnTo>
                  <a:pt x="33" y="373"/>
                </a:lnTo>
                <a:lnTo>
                  <a:pt x="13" y="367"/>
                </a:lnTo>
                <a:lnTo>
                  <a:pt x="0" y="367"/>
                </a:lnTo>
                <a:lnTo>
                  <a:pt x="0" y="373"/>
                </a:lnTo>
                <a:lnTo>
                  <a:pt x="13" y="380"/>
                </a:lnTo>
                <a:lnTo>
                  <a:pt x="33" y="386"/>
                </a:lnTo>
                <a:lnTo>
                  <a:pt x="65" y="399"/>
                </a:lnTo>
                <a:lnTo>
                  <a:pt x="110" y="425"/>
                </a:lnTo>
                <a:lnTo>
                  <a:pt x="142" y="444"/>
                </a:lnTo>
                <a:lnTo>
                  <a:pt x="161" y="457"/>
                </a:lnTo>
                <a:lnTo>
                  <a:pt x="174" y="470"/>
                </a:lnTo>
                <a:lnTo>
                  <a:pt x="180" y="483"/>
                </a:lnTo>
                <a:lnTo>
                  <a:pt x="180" y="489"/>
                </a:lnTo>
                <a:lnTo>
                  <a:pt x="174" y="483"/>
                </a:lnTo>
                <a:lnTo>
                  <a:pt x="142" y="457"/>
                </a:lnTo>
                <a:lnTo>
                  <a:pt x="135" y="450"/>
                </a:lnTo>
                <a:lnTo>
                  <a:pt x="123" y="444"/>
                </a:lnTo>
                <a:lnTo>
                  <a:pt x="110" y="438"/>
                </a:lnTo>
                <a:lnTo>
                  <a:pt x="97" y="431"/>
                </a:lnTo>
                <a:lnTo>
                  <a:pt x="97" y="425"/>
                </a:lnTo>
                <a:lnTo>
                  <a:pt x="97" y="431"/>
                </a:lnTo>
                <a:lnTo>
                  <a:pt x="97" y="444"/>
                </a:lnTo>
                <a:lnTo>
                  <a:pt x="110" y="457"/>
                </a:lnTo>
                <a:lnTo>
                  <a:pt x="123" y="476"/>
                </a:lnTo>
                <a:lnTo>
                  <a:pt x="129" y="476"/>
                </a:lnTo>
                <a:lnTo>
                  <a:pt x="155" y="489"/>
                </a:lnTo>
                <a:lnTo>
                  <a:pt x="168" y="489"/>
                </a:lnTo>
                <a:lnTo>
                  <a:pt x="174" y="495"/>
                </a:lnTo>
                <a:lnTo>
                  <a:pt x="180" y="502"/>
                </a:lnTo>
                <a:lnTo>
                  <a:pt x="187" y="502"/>
                </a:lnTo>
                <a:lnTo>
                  <a:pt x="193" y="508"/>
                </a:lnTo>
                <a:lnTo>
                  <a:pt x="193" y="515"/>
                </a:lnTo>
                <a:lnTo>
                  <a:pt x="187" y="521"/>
                </a:lnTo>
                <a:lnTo>
                  <a:pt x="213" y="521"/>
                </a:lnTo>
                <a:lnTo>
                  <a:pt x="219" y="521"/>
                </a:lnTo>
                <a:lnTo>
                  <a:pt x="219" y="521"/>
                </a:lnTo>
                <a:lnTo>
                  <a:pt x="213" y="528"/>
                </a:lnTo>
                <a:lnTo>
                  <a:pt x="193" y="528"/>
                </a:lnTo>
                <a:lnTo>
                  <a:pt x="174" y="528"/>
                </a:lnTo>
                <a:lnTo>
                  <a:pt x="168" y="521"/>
                </a:lnTo>
                <a:lnTo>
                  <a:pt x="161" y="515"/>
                </a:lnTo>
                <a:lnTo>
                  <a:pt x="142" y="515"/>
                </a:lnTo>
                <a:lnTo>
                  <a:pt x="123" y="521"/>
                </a:lnTo>
                <a:lnTo>
                  <a:pt x="110" y="515"/>
                </a:lnTo>
                <a:lnTo>
                  <a:pt x="103" y="508"/>
                </a:lnTo>
                <a:lnTo>
                  <a:pt x="97" y="508"/>
                </a:lnTo>
                <a:lnTo>
                  <a:pt x="84" y="515"/>
                </a:lnTo>
                <a:lnTo>
                  <a:pt x="71" y="508"/>
                </a:lnTo>
                <a:lnTo>
                  <a:pt x="58" y="508"/>
                </a:lnTo>
                <a:lnTo>
                  <a:pt x="26" y="489"/>
                </a:lnTo>
                <a:lnTo>
                  <a:pt x="0" y="476"/>
                </a:lnTo>
                <a:lnTo>
                  <a:pt x="0" y="489"/>
                </a:lnTo>
                <a:lnTo>
                  <a:pt x="7" y="489"/>
                </a:lnTo>
                <a:lnTo>
                  <a:pt x="20" y="495"/>
                </a:lnTo>
                <a:lnTo>
                  <a:pt x="26" y="502"/>
                </a:lnTo>
                <a:lnTo>
                  <a:pt x="7" y="502"/>
                </a:lnTo>
                <a:lnTo>
                  <a:pt x="0" y="502"/>
                </a:lnTo>
                <a:lnTo>
                  <a:pt x="0" y="515"/>
                </a:lnTo>
                <a:lnTo>
                  <a:pt x="20" y="515"/>
                </a:lnTo>
                <a:lnTo>
                  <a:pt x="26" y="515"/>
                </a:lnTo>
                <a:lnTo>
                  <a:pt x="65" y="521"/>
                </a:lnTo>
                <a:lnTo>
                  <a:pt x="90" y="521"/>
                </a:lnTo>
                <a:lnTo>
                  <a:pt x="84" y="521"/>
                </a:lnTo>
                <a:lnTo>
                  <a:pt x="78" y="528"/>
                </a:lnTo>
                <a:lnTo>
                  <a:pt x="52" y="528"/>
                </a:lnTo>
                <a:lnTo>
                  <a:pt x="26" y="534"/>
                </a:lnTo>
                <a:lnTo>
                  <a:pt x="13" y="540"/>
                </a:lnTo>
                <a:lnTo>
                  <a:pt x="0" y="547"/>
                </a:lnTo>
                <a:lnTo>
                  <a:pt x="0" y="553"/>
                </a:lnTo>
                <a:lnTo>
                  <a:pt x="20" y="547"/>
                </a:lnTo>
                <a:lnTo>
                  <a:pt x="52" y="540"/>
                </a:lnTo>
                <a:lnTo>
                  <a:pt x="84" y="540"/>
                </a:lnTo>
                <a:lnTo>
                  <a:pt x="110" y="540"/>
                </a:lnTo>
                <a:lnTo>
                  <a:pt x="135" y="540"/>
                </a:lnTo>
                <a:lnTo>
                  <a:pt x="161" y="534"/>
                </a:lnTo>
                <a:lnTo>
                  <a:pt x="225" y="534"/>
                </a:lnTo>
                <a:lnTo>
                  <a:pt x="245" y="534"/>
                </a:lnTo>
                <a:lnTo>
                  <a:pt x="258" y="534"/>
                </a:lnTo>
                <a:lnTo>
                  <a:pt x="258" y="540"/>
                </a:lnTo>
                <a:lnTo>
                  <a:pt x="258" y="560"/>
                </a:lnTo>
                <a:lnTo>
                  <a:pt x="258" y="566"/>
                </a:lnTo>
                <a:lnTo>
                  <a:pt x="245" y="566"/>
                </a:lnTo>
                <a:lnTo>
                  <a:pt x="225" y="566"/>
                </a:lnTo>
                <a:lnTo>
                  <a:pt x="225" y="579"/>
                </a:lnTo>
                <a:lnTo>
                  <a:pt x="232" y="585"/>
                </a:lnTo>
                <a:lnTo>
                  <a:pt x="245" y="585"/>
                </a:lnTo>
                <a:lnTo>
                  <a:pt x="277" y="579"/>
                </a:lnTo>
                <a:lnTo>
                  <a:pt x="303" y="579"/>
                </a:lnTo>
                <a:lnTo>
                  <a:pt x="328" y="585"/>
                </a:lnTo>
                <a:lnTo>
                  <a:pt x="322" y="592"/>
                </a:lnTo>
                <a:lnTo>
                  <a:pt x="328" y="598"/>
                </a:lnTo>
                <a:lnTo>
                  <a:pt x="341" y="618"/>
                </a:lnTo>
                <a:lnTo>
                  <a:pt x="412" y="618"/>
                </a:lnTo>
                <a:lnTo>
                  <a:pt x="360" y="585"/>
                </a:lnTo>
                <a:lnTo>
                  <a:pt x="418" y="579"/>
                </a:lnTo>
                <a:lnTo>
                  <a:pt x="438" y="579"/>
                </a:lnTo>
                <a:lnTo>
                  <a:pt x="463" y="579"/>
                </a:lnTo>
                <a:lnTo>
                  <a:pt x="476" y="592"/>
                </a:lnTo>
                <a:lnTo>
                  <a:pt x="489" y="592"/>
                </a:lnTo>
                <a:lnTo>
                  <a:pt x="495" y="592"/>
                </a:lnTo>
                <a:lnTo>
                  <a:pt x="515" y="598"/>
                </a:lnTo>
                <a:lnTo>
                  <a:pt x="553" y="618"/>
                </a:lnTo>
                <a:lnTo>
                  <a:pt x="585" y="618"/>
                </a:lnTo>
                <a:lnTo>
                  <a:pt x="534" y="598"/>
                </a:lnTo>
                <a:lnTo>
                  <a:pt x="528" y="592"/>
                </a:lnTo>
                <a:lnTo>
                  <a:pt x="515" y="585"/>
                </a:lnTo>
                <a:lnTo>
                  <a:pt x="528" y="585"/>
                </a:lnTo>
                <a:lnTo>
                  <a:pt x="540" y="585"/>
                </a:lnTo>
                <a:lnTo>
                  <a:pt x="566" y="585"/>
                </a:lnTo>
                <a:lnTo>
                  <a:pt x="573" y="585"/>
                </a:lnTo>
                <a:lnTo>
                  <a:pt x="585" y="585"/>
                </a:lnTo>
                <a:lnTo>
                  <a:pt x="611" y="592"/>
                </a:lnTo>
                <a:lnTo>
                  <a:pt x="618" y="598"/>
                </a:lnTo>
                <a:lnTo>
                  <a:pt x="630" y="598"/>
                </a:lnTo>
                <a:lnTo>
                  <a:pt x="650" y="605"/>
                </a:lnTo>
                <a:lnTo>
                  <a:pt x="675" y="605"/>
                </a:lnTo>
                <a:lnTo>
                  <a:pt x="688" y="611"/>
                </a:lnTo>
                <a:lnTo>
                  <a:pt x="695" y="618"/>
                </a:lnTo>
                <a:lnTo>
                  <a:pt x="708" y="611"/>
                </a:lnTo>
                <a:lnTo>
                  <a:pt x="714" y="611"/>
                </a:lnTo>
                <a:lnTo>
                  <a:pt x="714" y="618"/>
                </a:lnTo>
                <a:lnTo>
                  <a:pt x="772" y="618"/>
                </a:lnTo>
                <a:lnTo>
                  <a:pt x="708" y="598"/>
                </a:lnTo>
                <a:lnTo>
                  <a:pt x="682" y="585"/>
                </a:lnTo>
                <a:lnTo>
                  <a:pt x="675" y="585"/>
                </a:lnTo>
                <a:lnTo>
                  <a:pt x="675" y="579"/>
                </a:lnTo>
                <a:lnTo>
                  <a:pt x="682" y="579"/>
                </a:lnTo>
                <a:lnTo>
                  <a:pt x="714" y="585"/>
                </a:lnTo>
                <a:lnTo>
                  <a:pt x="740" y="592"/>
                </a:lnTo>
                <a:lnTo>
                  <a:pt x="772" y="605"/>
                </a:lnTo>
                <a:lnTo>
                  <a:pt x="798" y="611"/>
                </a:lnTo>
                <a:lnTo>
                  <a:pt x="804" y="618"/>
                </a:lnTo>
                <a:lnTo>
                  <a:pt x="810" y="618"/>
                </a:lnTo>
                <a:lnTo>
                  <a:pt x="849" y="618"/>
                </a:lnTo>
                <a:lnTo>
                  <a:pt x="810" y="605"/>
                </a:lnTo>
                <a:lnTo>
                  <a:pt x="791" y="592"/>
                </a:lnTo>
                <a:lnTo>
                  <a:pt x="778" y="592"/>
                </a:lnTo>
                <a:lnTo>
                  <a:pt x="5433" y="495"/>
                </a:lnTo>
                <a:lnTo>
                  <a:pt x="110" y="521"/>
                </a:lnTo>
                <a:lnTo>
                  <a:pt x="116" y="521"/>
                </a:lnTo>
                <a:lnTo>
                  <a:pt x="155" y="521"/>
                </a:lnTo>
                <a:lnTo>
                  <a:pt x="161" y="528"/>
                </a:lnTo>
                <a:lnTo>
                  <a:pt x="142" y="528"/>
                </a:lnTo>
                <a:lnTo>
                  <a:pt x="123" y="528"/>
                </a:lnTo>
                <a:lnTo>
                  <a:pt x="110" y="521"/>
                </a:lnTo>
                <a:lnTo>
                  <a:pt x="5433" y="495"/>
                </a:lnTo>
                <a:lnTo>
                  <a:pt x="283" y="560"/>
                </a:lnTo>
                <a:lnTo>
                  <a:pt x="277" y="560"/>
                </a:lnTo>
                <a:lnTo>
                  <a:pt x="270" y="553"/>
                </a:lnTo>
                <a:lnTo>
                  <a:pt x="270" y="540"/>
                </a:lnTo>
                <a:lnTo>
                  <a:pt x="277" y="540"/>
                </a:lnTo>
                <a:lnTo>
                  <a:pt x="283" y="547"/>
                </a:lnTo>
                <a:lnTo>
                  <a:pt x="290" y="553"/>
                </a:lnTo>
                <a:lnTo>
                  <a:pt x="283" y="560"/>
                </a:lnTo>
                <a:lnTo>
                  <a:pt x="5433" y="495"/>
                </a:lnTo>
                <a:lnTo>
                  <a:pt x="206" y="373"/>
                </a:lnTo>
                <a:lnTo>
                  <a:pt x="193" y="373"/>
                </a:lnTo>
                <a:lnTo>
                  <a:pt x="187" y="380"/>
                </a:lnTo>
                <a:lnTo>
                  <a:pt x="193" y="386"/>
                </a:lnTo>
                <a:lnTo>
                  <a:pt x="200" y="386"/>
                </a:lnTo>
                <a:lnTo>
                  <a:pt x="206" y="380"/>
                </a:lnTo>
                <a:lnTo>
                  <a:pt x="219" y="373"/>
                </a:lnTo>
                <a:lnTo>
                  <a:pt x="206" y="373"/>
                </a:lnTo>
                <a:lnTo>
                  <a:pt x="5433" y="495"/>
                </a:lnTo>
                <a:lnTo>
                  <a:pt x="33" y="412"/>
                </a:lnTo>
                <a:lnTo>
                  <a:pt x="52" y="418"/>
                </a:lnTo>
                <a:lnTo>
                  <a:pt x="65" y="425"/>
                </a:lnTo>
                <a:lnTo>
                  <a:pt x="84" y="431"/>
                </a:lnTo>
                <a:lnTo>
                  <a:pt x="78" y="425"/>
                </a:lnTo>
                <a:lnTo>
                  <a:pt x="65" y="418"/>
                </a:lnTo>
                <a:lnTo>
                  <a:pt x="39" y="405"/>
                </a:lnTo>
                <a:lnTo>
                  <a:pt x="13" y="393"/>
                </a:lnTo>
                <a:lnTo>
                  <a:pt x="26" y="399"/>
                </a:lnTo>
                <a:lnTo>
                  <a:pt x="33" y="412"/>
                </a:lnTo>
                <a:lnTo>
                  <a:pt x="5433" y="495"/>
                </a:lnTo>
                <a:lnTo>
                  <a:pt x="515" y="71"/>
                </a:lnTo>
                <a:lnTo>
                  <a:pt x="508" y="78"/>
                </a:lnTo>
                <a:lnTo>
                  <a:pt x="515" y="84"/>
                </a:lnTo>
                <a:lnTo>
                  <a:pt x="521" y="78"/>
                </a:lnTo>
                <a:lnTo>
                  <a:pt x="528" y="78"/>
                </a:lnTo>
                <a:lnTo>
                  <a:pt x="521" y="71"/>
                </a:lnTo>
                <a:lnTo>
                  <a:pt x="515" y="71"/>
                </a:lnTo>
                <a:lnTo>
                  <a:pt x="5433" y="495"/>
                </a:lnTo>
                <a:lnTo>
                  <a:pt x="219" y="225"/>
                </a:lnTo>
                <a:lnTo>
                  <a:pt x="219" y="232"/>
                </a:lnTo>
                <a:lnTo>
                  <a:pt x="225" y="232"/>
                </a:lnTo>
                <a:lnTo>
                  <a:pt x="225" y="225"/>
                </a:lnTo>
                <a:lnTo>
                  <a:pt x="219" y="225"/>
                </a:lnTo>
                <a:lnTo>
                  <a:pt x="5433" y="495"/>
                </a:lnTo>
                <a:lnTo>
                  <a:pt x="1273" y="129"/>
                </a:lnTo>
                <a:lnTo>
                  <a:pt x="1286" y="129"/>
                </a:lnTo>
                <a:lnTo>
                  <a:pt x="1293" y="123"/>
                </a:lnTo>
                <a:lnTo>
                  <a:pt x="1286" y="116"/>
                </a:lnTo>
                <a:lnTo>
                  <a:pt x="1273" y="116"/>
                </a:lnTo>
                <a:lnTo>
                  <a:pt x="1254" y="116"/>
                </a:lnTo>
                <a:lnTo>
                  <a:pt x="1273" y="129"/>
                </a:lnTo>
                <a:lnTo>
                  <a:pt x="5433" y="495"/>
                </a:lnTo>
                <a:lnTo>
                  <a:pt x="470" y="84"/>
                </a:lnTo>
                <a:lnTo>
                  <a:pt x="476" y="84"/>
                </a:lnTo>
                <a:lnTo>
                  <a:pt x="483" y="84"/>
                </a:lnTo>
                <a:lnTo>
                  <a:pt x="476" y="78"/>
                </a:lnTo>
                <a:lnTo>
                  <a:pt x="470" y="78"/>
                </a:lnTo>
                <a:lnTo>
                  <a:pt x="450" y="78"/>
                </a:lnTo>
                <a:lnTo>
                  <a:pt x="470" y="84"/>
                </a:lnTo>
                <a:lnTo>
                  <a:pt x="5433" y="495"/>
                </a:lnTo>
                <a:lnTo>
                  <a:pt x="1357" y="161"/>
                </a:lnTo>
                <a:lnTo>
                  <a:pt x="1408" y="174"/>
                </a:lnTo>
                <a:lnTo>
                  <a:pt x="1492" y="193"/>
                </a:lnTo>
                <a:lnTo>
                  <a:pt x="1537" y="213"/>
                </a:lnTo>
                <a:lnTo>
                  <a:pt x="1582" y="219"/>
                </a:lnTo>
                <a:lnTo>
                  <a:pt x="1582" y="213"/>
                </a:lnTo>
                <a:lnTo>
                  <a:pt x="1575" y="213"/>
                </a:lnTo>
                <a:lnTo>
                  <a:pt x="1543" y="206"/>
                </a:lnTo>
                <a:lnTo>
                  <a:pt x="1473" y="187"/>
                </a:lnTo>
                <a:lnTo>
                  <a:pt x="1428" y="168"/>
                </a:lnTo>
                <a:lnTo>
                  <a:pt x="1376" y="142"/>
                </a:lnTo>
                <a:lnTo>
                  <a:pt x="1344" y="135"/>
                </a:lnTo>
                <a:lnTo>
                  <a:pt x="1325" y="129"/>
                </a:lnTo>
                <a:lnTo>
                  <a:pt x="1338" y="142"/>
                </a:lnTo>
                <a:lnTo>
                  <a:pt x="1357" y="161"/>
                </a:lnTo>
                <a:lnTo>
                  <a:pt x="5433" y="495"/>
                </a:lnTo>
                <a:lnTo>
                  <a:pt x="881" y="20"/>
                </a:lnTo>
                <a:lnTo>
                  <a:pt x="978" y="52"/>
                </a:lnTo>
                <a:lnTo>
                  <a:pt x="1068" y="78"/>
                </a:lnTo>
                <a:lnTo>
                  <a:pt x="1158" y="110"/>
                </a:lnTo>
                <a:lnTo>
                  <a:pt x="1138" y="110"/>
                </a:lnTo>
                <a:lnTo>
                  <a:pt x="1113" y="116"/>
                </a:lnTo>
                <a:lnTo>
                  <a:pt x="1119" y="123"/>
                </a:lnTo>
                <a:lnTo>
                  <a:pt x="1145" y="123"/>
                </a:lnTo>
                <a:lnTo>
                  <a:pt x="1196" y="116"/>
                </a:lnTo>
                <a:lnTo>
                  <a:pt x="1228" y="135"/>
                </a:lnTo>
                <a:lnTo>
                  <a:pt x="1299" y="168"/>
                </a:lnTo>
                <a:lnTo>
                  <a:pt x="1421" y="225"/>
                </a:lnTo>
                <a:lnTo>
                  <a:pt x="1511" y="264"/>
                </a:lnTo>
                <a:lnTo>
                  <a:pt x="1524" y="277"/>
                </a:lnTo>
                <a:lnTo>
                  <a:pt x="1447" y="225"/>
                </a:lnTo>
                <a:lnTo>
                  <a:pt x="1254" y="135"/>
                </a:lnTo>
                <a:lnTo>
                  <a:pt x="1215" y="123"/>
                </a:lnTo>
                <a:lnTo>
                  <a:pt x="1228" y="116"/>
                </a:lnTo>
                <a:lnTo>
                  <a:pt x="1235" y="116"/>
                </a:lnTo>
                <a:lnTo>
                  <a:pt x="1183" y="110"/>
                </a:lnTo>
                <a:lnTo>
                  <a:pt x="1132" y="90"/>
                </a:lnTo>
                <a:lnTo>
                  <a:pt x="1016" y="39"/>
                </a:lnTo>
                <a:lnTo>
                  <a:pt x="907" y="13"/>
                </a:lnTo>
                <a:lnTo>
                  <a:pt x="810" y="0"/>
                </a:lnTo>
                <a:lnTo>
                  <a:pt x="669" y="7"/>
                </a:lnTo>
                <a:lnTo>
                  <a:pt x="547" y="13"/>
                </a:lnTo>
                <a:lnTo>
                  <a:pt x="489" y="33"/>
                </a:lnTo>
                <a:lnTo>
                  <a:pt x="682" y="13"/>
                </a:lnTo>
                <a:lnTo>
                  <a:pt x="778" y="7"/>
                </a:lnTo>
                <a:lnTo>
                  <a:pt x="881" y="20"/>
                </a:lnTo>
                <a:lnTo>
                  <a:pt x="5433" y="495"/>
                </a:lnTo>
                <a:lnTo>
                  <a:pt x="225" y="71"/>
                </a:lnTo>
                <a:lnTo>
                  <a:pt x="219" y="65"/>
                </a:lnTo>
                <a:lnTo>
                  <a:pt x="213" y="65"/>
                </a:lnTo>
                <a:lnTo>
                  <a:pt x="206" y="71"/>
                </a:lnTo>
                <a:lnTo>
                  <a:pt x="213" y="71"/>
                </a:lnTo>
                <a:lnTo>
                  <a:pt x="225" y="71"/>
                </a:lnTo>
                <a:lnTo>
                  <a:pt x="5433" y="495"/>
                </a:lnTo>
                <a:lnTo>
                  <a:pt x="534" y="97"/>
                </a:lnTo>
                <a:lnTo>
                  <a:pt x="618" y="84"/>
                </a:lnTo>
                <a:lnTo>
                  <a:pt x="656" y="71"/>
                </a:lnTo>
                <a:lnTo>
                  <a:pt x="592" y="84"/>
                </a:lnTo>
                <a:lnTo>
                  <a:pt x="412" y="97"/>
                </a:lnTo>
                <a:lnTo>
                  <a:pt x="283" y="110"/>
                </a:lnTo>
                <a:lnTo>
                  <a:pt x="206" y="129"/>
                </a:lnTo>
                <a:lnTo>
                  <a:pt x="155" y="155"/>
                </a:lnTo>
                <a:lnTo>
                  <a:pt x="193" y="135"/>
                </a:lnTo>
                <a:lnTo>
                  <a:pt x="238" y="129"/>
                </a:lnTo>
                <a:lnTo>
                  <a:pt x="303" y="116"/>
                </a:lnTo>
                <a:lnTo>
                  <a:pt x="534" y="97"/>
                </a:lnTo>
                <a:lnTo>
                  <a:pt x="5433" y="495"/>
                </a:lnTo>
                <a:lnTo>
                  <a:pt x="1929" y="592"/>
                </a:lnTo>
                <a:lnTo>
                  <a:pt x="1955" y="585"/>
                </a:lnTo>
                <a:lnTo>
                  <a:pt x="2013" y="560"/>
                </a:lnTo>
                <a:lnTo>
                  <a:pt x="2019" y="560"/>
                </a:lnTo>
                <a:lnTo>
                  <a:pt x="2025" y="553"/>
                </a:lnTo>
                <a:lnTo>
                  <a:pt x="1987" y="553"/>
                </a:lnTo>
                <a:lnTo>
                  <a:pt x="1923" y="579"/>
                </a:lnTo>
                <a:lnTo>
                  <a:pt x="1890" y="592"/>
                </a:lnTo>
                <a:lnTo>
                  <a:pt x="1871" y="598"/>
                </a:lnTo>
                <a:lnTo>
                  <a:pt x="1833" y="585"/>
                </a:lnTo>
                <a:lnTo>
                  <a:pt x="1807" y="585"/>
                </a:lnTo>
                <a:lnTo>
                  <a:pt x="1788" y="579"/>
                </a:lnTo>
                <a:lnTo>
                  <a:pt x="1781" y="566"/>
                </a:lnTo>
                <a:lnTo>
                  <a:pt x="1800" y="560"/>
                </a:lnTo>
                <a:lnTo>
                  <a:pt x="1820" y="553"/>
                </a:lnTo>
                <a:lnTo>
                  <a:pt x="1878" y="528"/>
                </a:lnTo>
                <a:lnTo>
                  <a:pt x="1916" y="528"/>
                </a:lnTo>
                <a:lnTo>
                  <a:pt x="1884" y="521"/>
                </a:lnTo>
                <a:lnTo>
                  <a:pt x="1871" y="515"/>
                </a:lnTo>
                <a:lnTo>
                  <a:pt x="1858" y="521"/>
                </a:lnTo>
                <a:lnTo>
                  <a:pt x="1813" y="534"/>
                </a:lnTo>
                <a:lnTo>
                  <a:pt x="1781" y="547"/>
                </a:lnTo>
                <a:lnTo>
                  <a:pt x="1762" y="560"/>
                </a:lnTo>
                <a:lnTo>
                  <a:pt x="1736" y="547"/>
                </a:lnTo>
                <a:lnTo>
                  <a:pt x="1678" y="521"/>
                </a:lnTo>
                <a:lnTo>
                  <a:pt x="1640" y="515"/>
                </a:lnTo>
                <a:lnTo>
                  <a:pt x="1633" y="521"/>
                </a:lnTo>
                <a:lnTo>
                  <a:pt x="1614" y="515"/>
                </a:lnTo>
                <a:lnTo>
                  <a:pt x="1575" y="502"/>
                </a:lnTo>
                <a:lnTo>
                  <a:pt x="1550" y="489"/>
                </a:lnTo>
                <a:lnTo>
                  <a:pt x="1537" y="489"/>
                </a:lnTo>
                <a:lnTo>
                  <a:pt x="1530" y="483"/>
                </a:lnTo>
                <a:lnTo>
                  <a:pt x="1550" y="457"/>
                </a:lnTo>
                <a:lnTo>
                  <a:pt x="1563" y="438"/>
                </a:lnTo>
                <a:lnTo>
                  <a:pt x="1569" y="431"/>
                </a:lnTo>
                <a:lnTo>
                  <a:pt x="1582" y="431"/>
                </a:lnTo>
                <a:lnTo>
                  <a:pt x="1595" y="438"/>
                </a:lnTo>
                <a:lnTo>
                  <a:pt x="1601" y="438"/>
                </a:lnTo>
                <a:lnTo>
                  <a:pt x="1627" y="450"/>
                </a:lnTo>
                <a:lnTo>
                  <a:pt x="1646" y="457"/>
                </a:lnTo>
                <a:lnTo>
                  <a:pt x="1672" y="476"/>
                </a:lnTo>
                <a:lnTo>
                  <a:pt x="1730" y="502"/>
                </a:lnTo>
                <a:lnTo>
                  <a:pt x="1710" y="483"/>
                </a:lnTo>
                <a:lnTo>
                  <a:pt x="1678" y="470"/>
                </a:lnTo>
                <a:lnTo>
                  <a:pt x="1646" y="444"/>
                </a:lnTo>
                <a:lnTo>
                  <a:pt x="1608" y="431"/>
                </a:lnTo>
                <a:lnTo>
                  <a:pt x="1595" y="418"/>
                </a:lnTo>
                <a:lnTo>
                  <a:pt x="1614" y="412"/>
                </a:lnTo>
                <a:lnTo>
                  <a:pt x="1627" y="393"/>
                </a:lnTo>
                <a:lnTo>
                  <a:pt x="1653" y="405"/>
                </a:lnTo>
                <a:lnTo>
                  <a:pt x="1698" y="418"/>
                </a:lnTo>
                <a:lnTo>
                  <a:pt x="1717" y="431"/>
                </a:lnTo>
                <a:lnTo>
                  <a:pt x="1723" y="431"/>
                </a:lnTo>
                <a:lnTo>
                  <a:pt x="1736" y="425"/>
                </a:lnTo>
                <a:lnTo>
                  <a:pt x="1775" y="450"/>
                </a:lnTo>
                <a:lnTo>
                  <a:pt x="1813" y="476"/>
                </a:lnTo>
                <a:lnTo>
                  <a:pt x="1852" y="489"/>
                </a:lnTo>
                <a:lnTo>
                  <a:pt x="1871" y="502"/>
                </a:lnTo>
                <a:lnTo>
                  <a:pt x="1903" y="508"/>
                </a:lnTo>
                <a:lnTo>
                  <a:pt x="1923" y="515"/>
                </a:lnTo>
                <a:lnTo>
                  <a:pt x="1948" y="521"/>
                </a:lnTo>
                <a:lnTo>
                  <a:pt x="1974" y="521"/>
                </a:lnTo>
                <a:lnTo>
                  <a:pt x="1935" y="515"/>
                </a:lnTo>
                <a:lnTo>
                  <a:pt x="1910" y="502"/>
                </a:lnTo>
                <a:lnTo>
                  <a:pt x="1871" y="489"/>
                </a:lnTo>
                <a:lnTo>
                  <a:pt x="1858" y="483"/>
                </a:lnTo>
                <a:lnTo>
                  <a:pt x="1852" y="483"/>
                </a:lnTo>
                <a:lnTo>
                  <a:pt x="1845" y="483"/>
                </a:lnTo>
                <a:lnTo>
                  <a:pt x="1826" y="476"/>
                </a:lnTo>
                <a:lnTo>
                  <a:pt x="1800" y="450"/>
                </a:lnTo>
                <a:lnTo>
                  <a:pt x="1768" y="431"/>
                </a:lnTo>
                <a:lnTo>
                  <a:pt x="1749" y="425"/>
                </a:lnTo>
                <a:lnTo>
                  <a:pt x="1723" y="418"/>
                </a:lnTo>
                <a:lnTo>
                  <a:pt x="1665" y="399"/>
                </a:lnTo>
                <a:lnTo>
                  <a:pt x="1659" y="393"/>
                </a:lnTo>
                <a:lnTo>
                  <a:pt x="1653" y="393"/>
                </a:lnTo>
                <a:lnTo>
                  <a:pt x="1653" y="386"/>
                </a:lnTo>
                <a:lnTo>
                  <a:pt x="1665" y="380"/>
                </a:lnTo>
                <a:lnTo>
                  <a:pt x="1678" y="354"/>
                </a:lnTo>
                <a:lnTo>
                  <a:pt x="1672" y="354"/>
                </a:lnTo>
                <a:lnTo>
                  <a:pt x="1665" y="354"/>
                </a:lnTo>
                <a:lnTo>
                  <a:pt x="1653" y="367"/>
                </a:lnTo>
                <a:lnTo>
                  <a:pt x="1633" y="348"/>
                </a:lnTo>
                <a:lnTo>
                  <a:pt x="1608" y="335"/>
                </a:lnTo>
                <a:lnTo>
                  <a:pt x="1582" y="328"/>
                </a:lnTo>
                <a:lnTo>
                  <a:pt x="1563" y="328"/>
                </a:lnTo>
                <a:lnTo>
                  <a:pt x="1537" y="341"/>
                </a:lnTo>
                <a:lnTo>
                  <a:pt x="1524" y="335"/>
                </a:lnTo>
                <a:lnTo>
                  <a:pt x="1473" y="328"/>
                </a:lnTo>
                <a:lnTo>
                  <a:pt x="1460" y="322"/>
                </a:lnTo>
                <a:lnTo>
                  <a:pt x="1447" y="315"/>
                </a:lnTo>
                <a:lnTo>
                  <a:pt x="1421" y="309"/>
                </a:lnTo>
                <a:lnTo>
                  <a:pt x="1408" y="309"/>
                </a:lnTo>
                <a:lnTo>
                  <a:pt x="1408" y="315"/>
                </a:lnTo>
                <a:lnTo>
                  <a:pt x="1421" y="322"/>
                </a:lnTo>
                <a:lnTo>
                  <a:pt x="1428" y="328"/>
                </a:lnTo>
                <a:lnTo>
                  <a:pt x="1492" y="341"/>
                </a:lnTo>
                <a:lnTo>
                  <a:pt x="1524" y="354"/>
                </a:lnTo>
                <a:lnTo>
                  <a:pt x="1505" y="380"/>
                </a:lnTo>
                <a:lnTo>
                  <a:pt x="1492" y="405"/>
                </a:lnTo>
                <a:lnTo>
                  <a:pt x="1511" y="393"/>
                </a:lnTo>
                <a:lnTo>
                  <a:pt x="1530" y="373"/>
                </a:lnTo>
                <a:lnTo>
                  <a:pt x="1537" y="367"/>
                </a:lnTo>
                <a:lnTo>
                  <a:pt x="1550" y="367"/>
                </a:lnTo>
                <a:lnTo>
                  <a:pt x="1563" y="380"/>
                </a:lnTo>
                <a:lnTo>
                  <a:pt x="1595" y="386"/>
                </a:lnTo>
                <a:lnTo>
                  <a:pt x="1608" y="393"/>
                </a:lnTo>
                <a:lnTo>
                  <a:pt x="1614" y="399"/>
                </a:lnTo>
                <a:lnTo>
                  <a:pt x="1601" y="399"/>
                </a:lnTo>
                <a:lnTo>
                  <a:pt x="1575" y="405"/>
                </a:lnTo>
                <a:lnTo>
                  <a:pt x="1569" y="418"/>
                </a:lnTo>
                <a:lnTo>
                  <a:pt x="1563" y="418"/>
                </a:lnTo>
                <a:lnTo>
                  <a:pt x="1550" y="412"/>
                </a:lnTo>
                <a:lnTo>
                  <a:pt x="1543" y="412"/>
                </a:lnTo>
                <a:lnTo>
                  <a:pt x="1543" y="418"/>
                </a:lnTo>
                <a:lnTo>
                  <a:pt x="1550" y="425"/>
                </a:lnTo>
                <a:lnTo>
                  <a:pt x="1556" y="425"/>
                </a:lnTo>
                <a:lnTo>
                  <a:pt x="1530" y="444"/>
                </a:lnTo>
                <a:lnTo>
                  <a:pt x="1492" y="476"/>
                </a:lnTo>
                <a:lnTo>
                  <a:pt x="1440" y="450"/>
                </a:lnTo>
                <a:lnTo>
                  <a:pt x="1440" y="444"/>
                </a:lnTo>
                <a:lnTo>
                  <a:pt x="1447" y="431"/>
                </a:lnTo>
                <a:lnTo>
                  <a:pt x="1460" y="425"/>
                </a:lnTo>
                <a:lnTo>
                  <a:pt x="1466" y="412"/>
                </a:lnTo>
                <a:lnTo>
                  <a:pt x="1466" y="405"/>
                </a:lnTo>
                <a:lnTo>
                  <a:pt x="1453" y="412"/>
                </a:lnTo>
                <a:lnTo>
                  <a:pt x="1453" y="393"/>
                </a:lnTo>
                <a:lnTo>
                  <a:pt x="1434" y="405"/>
                </a:lnTo>
                <a:lnTo>
                  <a:pt x="1421" y="418"/>
                </a:lnTo>
                <a:lnTo>
                  <a:pt x="1415" y="425"/>
                </a:lnTo>
                <a:lnTo>
                  <a:pt x="1363" y="425"/>
                </a:lnTo>
                <a:lnTo>
                  <a:pt x="1344" y="412"/>
                </a:lnTo>
                <a:lnTo>
                  <a:pt x="1305" y="393"/>
                </a:lnTo>
                <a:lnTo>
                  <a:pt x="1267" y="380"/>
                </a:lnTo>
                <a:lnTo>
                  <a:pt x="1248" y="367"/>
                </a:lnTo>
                <a:lnTo>
                  <a:pt x="1235" y="367"/>
                </a:lnTo>
                <a:lnTo>
                  <a:pt x="1222" y="354"/>
                </a:lnTo>
                <a:lnTo>
                  <a:pt x="1164" y="335"/>
                </a:lnTo>
                <a:lnTo>
                  <a:pt x="1145" y="328"/>
                </a:lnTo>
                <a:lnTo>
                  <a:pt x="1119" y="315"/>
                </a:lnTo>
                <a:lnTo>
                  <a:pt x="1068" y="303"/>
                </a:lnTo>
                <a:lnTo>
                  <a:pt x="952" y="264"/>
                </a:lnTo>
                <a:lnTo>
                  <a:pt x="900" y="238"/>
                </a:lnTo>
                <a:lnTo>
                  <a:pt x="823" y="213"/>
                </a:lnTo>
                <a:lnTo>
                  <a:pt x="753" y="200"/>
                </a:lnTo>
                <a:lnTo>
                  <a:pt x="695" y="193"/>
                </a:lnTo>
                <a:lnTo>
                  <a:pt x="611" y="187"/>
                </a:lnTo>
                <a:lnTo>
                  <a:pt x="585" y="180"/>
                </a:lnTo>
                <a:lnTo>
                  <a:pt x="579" y="180"/>
                </a:lnTo>
                <a:lnTo>
                  <a:pt x="573" y="187"/>
                </a:lnTo>
                <a:lnTo>
                  <a:pt x="579" y="206"/>
                </a:lnTo>
                <a:lnTo>
                  <a:pt x="579" y="213"/>
                </a:lnTo>
                <a:lnTo>
                  <a:pt x="585" y="213"/>
                </a:lnTo>
                <a:lnTo>
                  <a:pt x="598" y="200"/>
                </a:lnTo>
                <a:lnTo>
                  <a:pt x="605" y="200"/>
                </a:lnTo>
                <a:lnTo>
                  <a:pt x="611" y="200"/>
                </a:lnTo>
                <a:lnTo>
                  <a:pt x="624" y="206"/>
                </a:lnTo>
                <a:lnTo>
                  <a:pt x="688" y="213"/>
                </a:lnTo>
                <a:lnTo>
                  <a:pt x="720" y="225"/>
                </a:lnTo>
                <a:lnTo>
                  <a:pt x="746" y="232"/>
                </a:lnTo>
                <a:lnTo>
                  <a:pt x="804" y="238"/>
                </a:lnTo>
                <a:lnTo>
                  <a:pt x="836" y="251"/>
                </a:lnTo>
                <a:lnTo>
                  <a:pt x="888" y="264"/>
                </a:lnTo>
                <a:lnTo>
                  <a:pt x="952" y="283"/>
                </a:lnTo>
                <a:lnTo>
                  <a:pt x="990" y="296"/>
                </a:lnTo>
                <a:lnTo>
                  <a:pt x="1087" y="322"/>
                </a:lnTo>
                <a:lnTo>
                  <a:pt x="1029" y="322"/>
                </a:lnTo>
                <a:lnTo>
                  <a:pt x="990" y="322"/>
                </a:lnTo>
                <a:lnTo>
                  <a:pt x="952" y="322"/>
                </a:lnTo>
                <a:lnTo>
                  <a:pt x="926" y="328"/>
                </a:lnTo>
                <a:lnTo>
                  <a:pt x="933" y="335"/>
                </a:lnTo>
                <a:lnTo>
                  <a:pt x="939" y="335"/>
                </a:lnTo>
                <a:lnTo>
                  <a:pt x="965" y="328"/>
                </a:lnTo>
                <a:lnTo>
                  <a:pt x="1023" y="328"/>
                </a:lnTo>
                <a:lnTo>
                  <a:pt x="1061" y="328"/>
                </a:lnTo>
                <a:lnTo>
                  <a:pt x="1100" y="328"/>
                </a:lnTo>
                <a:lnTo>
                  <a:pt x="1119" y="335"/>
                </a:lnTo>
                <a:lnTo>
                  <a:pt x="1132" y="335"/>
                </a:lnTo>
                <a:lnTo>
                  <a:pt x="1138" y="341"/>
                </a:lnTo>
                <a:lnTo>
                  <a:pt x="1164" y="367"/>
                </a:lnTo>
                <a:lnTo>
                  <a:pt x="1190" y="373"/>
                </a:lnTo>
                <a:lnTo>
                  <a:pt x="1215" y="373"/>
                </a:lnTo>
                <a:lnTo>
                  <a:pt x="1248" y="386"/>
                </a:lnTo>
                <a:lnTo>
                  <a:pt x="1260" y="393"/>
                </a:lnTo>
                <a:lnTo>
                  <a:pt x="1235" y="393"/>
                </a:lnTo>
                <a:lnTo>
                  <a:pt x="1196" y="380"/>
                </a:lnTo>
                <a:lnTo>
                  <a:pt x="1183" y="386"/>
                </a:lnTo>
                <a:lnTo>
                  <a:pt x="1183" y="393"/>
                </a:lnTo>
                <a:lnTo>
                  <a:pt x="1190" y="393"/>
                </a:lnTo>
                <a:lnTo>
                  <a:pt x="1209" y="399"/>
                </a:lnTo>
                <a:lnTo>
                  <a:pt x="1254" y="405"/>
                </a:lnTo>
                <a:lnTo>
                  <a:pt x="1267" y="412"/>
                </a:lnTo>
                <a:lnTo>
                  <a:pt x="1286" y="412"/>
                </a:lnTo>
                <a:lnTo>
                  <a:pt x="1293" y="412"/>
                </a:lnTo>
                <a:lnTo>
                  <a:pt x="1299" y="418"/>
                </a:lnTo>
                <a:lnTo>
                  <a:pt x="1318" y="425"/>
                </a:lnTo>
                <a:lnTo>
                  <a:pt x="1325" y="425"/>
                </a:lnTo>
                <a:lnTo>
                  <a:pt x="1344" y="431"/>
                </a:lnTo>
                <a:lnTo>
                  <a:pt x="1376" y="438"/>
                </a:lnTo>
                <a:lnTo>
                  <a:pt x="1389" y="444"/>
                </a:lnTo>
                <a:lnTo>
                  <a:pt x="1402" y="457"/>
                </a:lnTo>
                <a:lnTo>
                  <a:pt x="1428" y="470"/>
                </a:lnTo>
                <a:lnTo>
                  <a:pt x="1473" y="495"/>
                </a:lnTo>
                <a:lnTo>
                  <a:pt x="1466" y="502"/>
                </a:lnTo>
                <a:lnTo>
                  <a:pt x="1453" y="515"/>
                </a:lnTo>
                <a:lnTo>
                  <a:pt x="1447" y="521"/>
                </a:lnTo>
                <a:lnTo>
                  <a:pt x="1395" y="553"/>
                </a:lnTo>
                <a:lnTo>
                  <a:pt x="1370" y="547"/>
                </a:lnTo>
                <a:lnTo>
                  <a:pt x="1344" y="547"/>
                </a:lnTo>
                <a:lnTo>
                  <a:pt x="1318" y="547"/>
                </a:lnTo>
                <a:lnTo>
                  <a:pt x="1305" y="540"/>
                </a:lnTo>
                <a:lnTo>
                  <a:pt x="1305" y="534"/>
                </a:lnTo>
                <a:lnTo>
                  <a:pt x="1293" y="534"/>
                </a:lnTo>
                <a:lnTo>
                  <a:pt x="1267" y="528"/>
                </a:lnTo>
                <a:lnTo>
                  <a:pt x="1248" y="521"/>
                </a:lnTo>
                <a:lnTo>
                  <a:pt x="1003" y="425"/>
                </a:lnTo>
                <a:lnTo>
                  <a:pt x="881" y="380"/>
                </a:lnTo>
                <a:lnTo>
                  <a:pt x="843" y="367"/>
                </a:lnTo>
                <a:lnTo>
                  <a:pt x="804" y="348"/>
                </a:lnTo>
                <a:lnTo>
                  <a:pt x="759" y="335"/>
                </a:lnTo>
                <a:lnTo>
                  <a:pt x="733" y="328"/>
                </a:lnTo>
                <a:lnTo>
                  <a:pt x="708" y="322"/>
                </a:lnTo>
                <a:lnTo>
                  <a:pt x="675" y="322"/>
                </a:lnTo>
                <a:lnTo>
                  <a:pt x="605" y="322"/>
                </a:lnTo>
                <a:lnTo>
                  <a:pt x="592" y="322"/>
                </a:lnTo>
                <a:lnTo>
                  <a:pt x="592" y="309"/>
                </a:lnTo>
                <a:lnTo>
                  <a:pt x="566" y="309"/>
                </a:lnTo>
                <a:lnTo>
                  <a:pt x="547" y="309"/>
                </a:lnTo>
                <a:lnTo>
                  <a:pt x="540" y="315"/>
                </a:lnTo>
                <a:lnTo>
                  <a:pt x="540" y="322"/>
                </a:lnTo>
                <a:lnTo>
                  <a:pt x="534" y="322"/>
                </a:lnTo>
                <a:lnTo>
                  <a:pt x="521" y="322"/>
                </a:lnTo>
                <a:lnTo>
                  <a:pt x="515" y="315"/>
                </a:lnTo>
                <a:lnTo>
                  <a:pt x="502" y="315"/>
                </a:lnTo>
                <a:lnTo>
                  <a:pt x="495" y="322"/>
                </a:lnTo>
                <a:lnTo>
                  <a:pt x="483" y="328"/>
                </a:lnTo>
                <a:lnTo>
                  <a:pt x="483" y="335"/>
                </a:lnTo>
                <a:lnTo>
                  <a:pt x="489" y="328"/>
                </a:lnTo>
                <a:lnTo>
                  <a:pt x="495" y="341"/>
                </a:lnTo>
                <a:lnTo>
                  <a:pt x="508" y="348"/>
                </a:lnTo>
                <a:lnTo>
                  <a:pt x="547" y="348"/>
                </a:lnTo>
                <a:lnTo>
                  <a:pt x="566" y="354"/>
                </a:lnTo>
                <a:lnTo>
                  <a:pt x="592" y="367"/>
                </a:lnTo>
                <a:lnTo>
                  <a:pt x="605" y="367"/>
                </a:lnTo>
                <a:lnTo>
                  <a:pt x="618" y="354"/>
                </a:lnTo>
                <a:lnTo>
                  <a:pt x="624" y="367"/>
                </a:lnTo>
                <a:lnTo>
                  <a:pt x="630" y="373"/>
                </a:lnTo>
                <a:lnTo>
                  <a:pt x="637" y="386"/>
                </a:lnTo>
                <a:lnTo>
                  <a:pt x="656" y="386"/>
                </a:lnTo>
                <a:lnTo>
                  <a:pt x="714" y="405"/>
                </a:lnTo>
                <a:lnTo>
                  <a:pt x="733" y="418"/>
                </a:lnTo>
                <a:lnTo>
                  <a:pt x="701" y="418"/>
                </a:lnTo>
                <a:lnTo>
                  <a:pt x="637" y="418"/>
                </a:lnTo>
                <a:lnTo>
                  <a:pt x="598" y="412"/>
                </a:lnTo>
                <a:lnTo>
                  <a:pt x="585" y="412"/>
                </a:lnTo>
                <a:lnTo>
                  <a:pt x="566" y="418"/>
                </a:lnTo>
                <a:lnTo>
                  <a:pt x="540" y="425"/>
                </a:lnTo>
                <a:lnTo>
                  <a:pt x="534" y="425"/>
                </a:lnTo>
                <a:lnTo>
                  <a:pt x="521" y="418"/>
                </a:lnTo>
                <a:lnTo>
                  <a:pt x="515" y="412"/>
                </a:lnTo>
                <a:lnTo>
                  <a:pt x="508" y="412"/>
                </a:lnTo>
                <a:lnTo>
                  <a:pt x="495" y="418"/>
                </a:lnTo>
                <a:lnTo>
                  <a:pt x="489" y="418"/>
                </a:lnTo>
                <a:lnTo>
                  <a:pt x="463" y="418"/>
                </a:lnTo>
                <a:lnTo>
                  <a:pt x="438" y="418"/>
                </a:lnTo>
                <a:lnTo>
                  <a:pt x="418" y="425"/>
                </a:lnTo>
                <a:lnTo>
                  <a:pt x="380" y="438"/>
                </a:lnTo>
                <a:lnTo>
                  <a:pt x="367" y="444"/>
                </a:lnTo>
                <a:lnTo>
                  <a:pt x="348" y="450"/>
                </a:lnTo>
                <a:lnTo>
                  <a:pt x="335" y="450"/>
                </a:lnTo>
                <a:lnTo>
                  <a:pt x="322" y="457"/>
                </a:lnTo>
                <a:lnTo>
                  <a:pt x="322" y="470"/>
                </a:lnTo>
                <a:lnTo>
                  <a:pt x="328" y="470"/>
                </a:lnTo>
                <a:lnTo>
                  <a:pt x="348" y="457"/>
                </a:lnTo>
                <a:lnTo>
                  <a:pt x="360" y="457"/>
                </a:lnTo>
                <a:lnTo>
                  <a:pt x="367" y="470"/>
                </a:lnTo>
                <a:lnTo>
                  <a:pt x="373" y="470"/>
                </a:lnTo>
                <a:lnTo>
                  <a:pt x="380" y="457"/>
                </a:lnTo>
                <a:lnTo>
                  <a:pt x="405" y="457"/>
                </a:lnTo>
                <a:lnTo>
                  <a:pt x="405" y="450"/>
                </a:lnTo>
                <a:lnTo>
                  <a:pt x="386" y="457"/>
                </a:lnTo>
                <a:lnTo>
                  <a:pt x="386" y="450"/>
                </a:lnTo>
                <a:lnTo>
                  <a:pt x="399" y="444"/>
                </a:lnTo>
                <a:lnTo>
                  <a:pt x="431" y="438"/>
                </a:lnTo>
                <a:lnTo>
                  <a:pt x="495" y="438"/>
                </a:lnTo>
                <a:lnTo>
                  <a:pt x="540" y="438"/>
                </a:lnTo>
                <a:lnTo>
                  <a:pt x="585" y="450"/>
                </a:lnTo>
                <a:lnTo>
                  <a:pt x="611" y="470"/>
                </a:lnTo>
                <a:lnTo>
                  <a:pt x="592" y="470"/>
                </a:lnTo>
                <a:lnTo>
                  <a:pt x="573" y="457"/>
                </a:lnTo>
                <a:lnTo>
                  <a:pt x="547" y="457"/>
                </a:lnTo>
                <a:lnTo>
                  <a:pt x="528" y="457"/>
                </a:lnTo>
                <a:lnTo>
                  <a:pt x="515" y="450"/>
                </a:lnTo>
                <a:lnTo>
                  <a:pt x="476" y="457"/>
                </a:lnTo>
                <a:lnTo>
                  <a:pt x="438" y="457"/>
                </a:lnTo>
                <a:lnTo>
                  <a:pt x="483" y="457"/>
                </a:lnTo>
                <a:lnTo>
                  <a:pt x="502" y="470"/>
                </a:lnTo>
                <a:lnTo>
                  <a:pt x="534" y="470"/>
                </a:lnTo>
                <a:lnTo>
                  <a:pt x="553" y="470"/>
                </a:lnTo>
                <a:lnTo>
                  <a:pt x="573" y="476"/>
                </a:lnTo>
                <a:lnTo>
                  <a:pt x="598" y="483"/>
                </a:lnTo>
                <a:lnTo>
                  <a:pt x="643" y="489"/>
                </a:lnTo>
                <a:lnTo>
                  <a:pt x="669" y="495"/>
                </a:lnTo>
                <a:lnTo>
                  <a:pt x="701" y="508"/>
                </a:lnTo>
                <a:lnTo>
                  <a:pt x="746" y="528"/>
                </a:lnTo>
                <a:lnTo>
                  <a:pt x="791" y="540"/>
                </a:lnTo>
                <a:lnTo>
                  <a:pt x="843" y="560"/>
                </a:lnTo>
                <a:lnTo>
                  <a:pt x="888" y="566"/>
                </a:lnTo>
                <a:lnTo>
                  <a:pt x="907" y="579"/>
                </a:lnTo>
                <a:lnTo>
                  <a:pt x="939" y="592"/>
                </a:lnTo>
                <a:lnTo>
                  <a:pt x="965" y="605"/>
                </a:lnTo>
                <a:lnTo>
                  <a:pt x="1003" y="605"/>
                </a:lnTo>
                <a:lnTo>
                  <a:pt x="1042" y="611"/>
                </a:lnTo>
                <a:lnTo>
                  <a:pt x="1080" y="618"/>
                </a:lnTo>
                <a:lnTo>
                  <a:pt x="1119" y="618"/>
                </a:lnTo>
                <a:lnTo>
                  <a:pt x="1113" y="605"/>
                </a:lnTo>
                <a:lnTo>
                  <a:pt x="1068" y="598"/>
                </a:lnTo>
                <a:lnTo>
                  <a:pt x="1023" y="598"/>
                </a:lnTo>
                <a:lnTo>
                  <a:pt x="978" y="592"/>
                </a:lnTo>
                <a:lnTo>
                  <a:pt x="952" y="585"/>
                </a:lnTo>
                <a:lnTo>
                  <a:pt x="926" y="566"/>
                </a:lnTo>
                <a:lnTo>
                  <a:pt x="900" y="560"/>
                </a:lnTo>
                <a:lnTo>
                  <a:pt x="875" y="560"/>
                </a:lnTo>
                <a:lnTo>
                  <a:pt x="798" y="534"/>
                </a:lnTo>
                <a:lnTo>
                  <a:pt x="753" y="521"/>
                </a:lnTo>
                <a:lnTo>
                  <a:pt x="830" y="540"/>
                </a:lnTo>
                <a:lnTo>
                  <a:pt x="759" y="515"/>
                </a:lnTo>
                <a:lnTo>
                  <a:pt x="759" y="508"/>
                </a:lnTo>
                <a:lnTo>
                  <a:pt x="772" y="515"/>
                </a:lnTo>
                <a:lnTo>
                  <a:pt x="791" y="521"/>
                </a:lnTo>
                <a:lnTo>
                  <a:pt x="823" y="521"/>
                </a:lnTo>
                <a:lnTo>
                  <a:pt x="823" y="521"/>
                </a:lnTo>
                <a:lnTo>
                  <a:pt x="823" y="515"/>
                </a:lnTo>
                <a:lnTo>
                  <a:pt x="875" y="521"/>
                </a:lnTo>
                <a:lnTo>
                  <a:pt x="913" y="528"/>
                </a:lnTo>
                <a:lnTo>
                  <a:pt x="945" y="534"/>
                </a:lnTo>
                <a:lnTo>
                  <a:pt x="997" y="534"/>
                </a:lnTo>
                <a:lnTo>
                  <a:pt x="1035" y="540"/>
                </a:lnTo>
                <a:lnTo>
                  <a:pt x="1100" y="560"/>
                </a:lnTo>
                <a:lnTo>
                  <a:pt x="1132" y="560"/>
                </a:lnTo>
                <a:lnTo>
                  <a:pt x="1132" y="566"/>
                </a:lnTo>
                <a:lnTo>
                  <a:pt x="1119" y="579"/>
                </a:lnTo>
                <a:lnTo>
                  <a:pt x="1113" y="585"/>
                </a:lnTo>
                <a:lnTo>
                  <a:pt x="1119" y="592"/>
                </a:lnTo>
                <a:lnTo>
                  <a:pt x="1138" y="585"/>
                </a:lnTo>
                <a:lnTo>
                  <a:pt x="1151" y="579"/>
                </a:lnTo>
                <a:lnTo>
                  <a:pt x="1170" y="566"/>
                </a:lnTo>
                <a:lnTo>
                  <a:pt x="1196" y="560"/>
                </a:lnTo>
                <a:lnTo>
                  <a:pt x="1209" y="553"/>
                </a:lnTo>
                <a:lnTo>
                  <a:pt x="1215" y="553"/>
                </a:lnTo>
                <a:lnTo>
                  <a:pt x="1222" y="560"/>
                </a:lnTo>
                <a:lnTo>
                  <a:pt x="1228" y="566"/>
                </a:lnTo>
                <a:lnTo>
                  <a:pt x="1235" y="560"/>
                </a:lnTo>
                <a:lnTo>
                  <a:pt x="1254" y="553"/>
                </a:lnTo>
                <a:lnTo>
                  <a:pt x="1260" y="553"/>
                </a:lnTo>
                <a:lnTo>
                  <a:pt x="1260" y="560"/>
                </a:lnTo>
                <a:lnTo>
                  <a:pt x="1248" y="566"/>
                </a:lnTo>
                <a:lnTo>
                  <a:pt x="1248" y="579"/>
                </a:lnTo>
                <a:lnTo>
                  <a:pt x="1260" y="579"/>
                </a:lnTo>
                <a:lnTo>
                  <a:pt x="1273" y="579"/>
                </a:lnTo>
                <a:lnTo>
                  <a:pt x="1293" y="592"/>
                </a:lnTo>
                <a:lnTo>
                  <a:pt x="1344" y="605"/>
                </a:lnTo>
                <a:lnTo>
                  <a:pt x="1331" y="618"/>
                </a:lnTo>
                <a:lnTo>
                  <a:pt x="1363" y="618"/>
                </a:lnTo>
                <a:lnTo>
                  <a:pt x="1363" y="611"/>
                </a:lnTo>
                <a:lnTo>
                  <a:pt x="1395" y="618"/>
                </a:lnTo>
                <a:lnTo>
                  <a:pt x="1421" y="618"/>
                </a:lnTo>
                <a:lnTo>
                  <a:pt x="1376" y="605"/>
                </a:lnTo>
                <a:lnTo>
                  <a:pt x="1395" y="598"/>
                </a:lnTo>
                <a:lnTo>
                  <a:pt x="1415" y="605"/>
                </a:lnTo>
                <a:lnTo>
                  <a:pt x="1440" y="605"/>
                </a:lnTo>
                <a:lnTo>
                  <a:pt x="1428" y="598"/>
                </a:lnTo>
                <a:lnTo>
                  <a:pt x="1408" y="592"/>
                </a:lnTo>
                <a:lnTo>
                  <a:pt x="1408" y="585"/>
                </a:lnTo>
                <a:lnTo>
                  <a:pt x="1408" y="579"/>
                </a:lnTo>
                <a:lnTo>
                  <a:pt x="1421" y="560"/>
                </a:lnTo>
                <a:lnTo>
                  <a:pt x="1434" y="560"/>
                </a:lnTo>
                <a:lnTo>
                  <a:pt x="1460" y="566"/>
                </a:lnTo>
                <a:lnTo>
                  <a:pt x="1473" y="566"/>
                </a:lnTo>
                <a:lnTo>
                  <a:pt x="1492" y="560"/>
                </a:lnTo>
                <a:lnTo>
                  <a:pt x="1518" y="560"/>
                </a:lnTo>
                <a:lnTo>
                  <a:pt x="1550" y="566"/>
                </a:lnTo>
                <a:lnTo>
                  <a:pt x="1608" y="566"/>
                </a:lnTo>
                <a:lnTo>
                  <a:pt x="1633" y="579"/>
                </a:lnTo>
                <a:lnTo>
                  <a:pt x="1665" y="579"/>
                </a:lnTo>
                <a:lnTo>
                  <a:pt x="1704" y="579"/>
                </a:lnTo>
                <a:lnTo>
                  <a:pt x="1710" y="585"/>
                </a:lnTo>
                <a:lnTo>
                  <a:pt x="1704" y="592"/>
                </a:lnTo>
                <a:lnTo>
                  <a:pt x="1698" y="598"/>
                </a:lnTo>
                <a:lnTo>
                  <a:pt x="1665" y="618"/>
                </a:lnTo>
                <a:lnTo>
                  <a:pt x="1685" y="618"/>
                </a:lnTo>
                <a:lnTo>
                  <a:pt x="1698" y="611"/>
                </a:lnTo>
                <a:lnTo>
                  <a:pt x="1717" y="598"/>
                </a:lnTo>
                <a:lnTo>
                  <a:pt x="1730" y="585"/>
                </a:lnTo>
                <a:lnTo>
                  <a:pt x="1743" y="592"/>
                </a:lnTo>
                <a:lnTo>
                  <a:pt x="1768" y="598"/>
                </a:lnTo>
                <a:lnTo>
                  <a:pt x="1775" y="598"/>
                </a:lnTo>
                <a:lnTo>
                  <a:pt x="1775" y="592"/>
                </a:lnTo>
                <a:lnTo>
                  <a:pt x="1781" y="592"/>
                </a:lnTo>
                <a:lnTo>
                  <a:pt x="1800" y="598"/>
                </a:lnTo>
                <a:lnTo>
                  <a:pt x="1813" y="598"/>
                </a:lnTo>
                <a:lnTo>
                  <a:pt x="1820" y="598"/>
                </a:lnTo>
                <a:lnTo>
                  <a:pt x="1865" y="611"/>
                </a:lnTo>
                <a:lnTo>
                  <a:pt x="1878" y="611"/>
                </a:lnTo>
                <a:lnTo>
                  <a:pt x="1884" y="618"/>
                </a:lnTo>
                <a:lnTo>
                  <a:pt x="1948" y="618"/>
                </a:lnTo>
                <a:lnTo>
                  <a:pt x="1942" y="611"/>
                </a:lnTo>
                <a:lnTo>
                  <a:pt x="1942" y="598"/>
                </a:lnTo>
                <a:lnTo>
                  <a:pt x="1910" y="598"/>
                </a:lnTo>
                <a:lnTo>
                  <a:pt x="1929" y="592"/>
                </a:lnTo>
                <a:lnTo>
                  <a:pt x="5433" y="495"/>
                </a:lnTo>
                <a:lnTo>
                  <a:pt x="1556" y="348"/>
                </a:lnTo>
                <a:lnTo>
                  <a:pt x="1556" y="341"/>
                </a:lnTo>
                <a:lnTo>
                  <a:pt x="1575" y="341"/>
                </a:lnTo>
                <a:lnTo>
                  <a:pt x="1620" y="354"/>
                </a:lnTo>
                <a:lnTo>
                  <a:pt x="1646" y="380"/>
                </a:lnTo>
                <a:lnTo>
                  <a:pt x="1633" y="380"/>
                </a:lnTo>
                <a:lnTo>
                  <a:pt x="1556" y="348"/>
                </a:lnTo>
                <a:lnTo>
                  <a:pt x="5433" y="495"/>
                </a:lnTo>
                <a:lnTo>
                  <a:pt x="714" y="450"/>
                </a:lnTo>
                <a:lnTo>
                  <a:pt x="733" y="457"/>
                </a:lnTo>
                <a:lnTo>
                  <a:pt x="727" y="470"/>
                </a:lnTo>
                <a:lnTo>
                  <a:pt x="714" y="470"/>
                </a:lnTo>
                <a:lnTo>
                  <a:pt x="708" y="450"/>
                </a:lnTo>
                <a:lnTo>
                  <a:pt x="708" y="444"/>
                </a:lnTo>
                <a:lnTo>
                  <a:pt x="714" y="450"/>
                </a:lnTo>
                <a:lnTo>
                  <a:pt x="5433" y="495"/>
                </a:lnTo>
                <a:lnTo>
                  <a:pt x="746" y="489"/>
                </a:lnTo>
                <a:lnTo>
                  <a:pt x="708" y="483"/>
                </a:lnTo>
                <a:lnTo>
                  <a:pt x="682" y="476"/>
                </a:lnTo>
                <a:lnTo>
                  <a:pt x="656" y="476"/>
                </a:lnTo>
                <a:lnTo>
                  <a:pt x="650" y="470"/>
                </a:lnTo>
                <a:lnTo>
                  <a:pt x="650" y="457"/>
                </a:lnTo>
                <a:lnTo>
                  <a:pt x="643" y="450"/>
                </a:lnTo>
                <a:lnTo>
                  <a:pt x="630" y="444"/>
                </a:lnTo>
                <a:lnTo>
                  <a:pt x="624" y="438"/>
                </a:lnTo>
                <a:lnTo>
                  <a:pt x="637" y="438"/>
                </a:lnTo>
                <a:lnTo>
                  <a:pt x="643" y="438"/>
                </a:lnTo>
                <a:lnTo>
                  <a:pt x="656" y="444"/>
                </a:lnTo>
                <a:lnTo>
                  <a:pt x="688" y="450"/>
                </a:lnTo>
                <a:lnTo>
                  <a:pt x="720" y="476"/>
                </a:lnTo>
                <a:lnTo>
                  <a:pt x="746" y="489"/>
                </a:lnTo>
                <a:lnTo>
                  <a:pt x="5433" y="495"/>
                </a:lnTo>
                <a:lnTo>
                  <a:pt x="907" y="521"/>
                </a:lnTo>
                <a:lnTo>
                  <a:pt x="855" y="508"/>
                </a:lnTo>
                <a:lnTo>
                  <a:pt x="843" y="508"/>
                </a:lnTo>
                <a:lnTo>
                  <a:pt x="823" y="502"/>
                </a:lnTo>
                <a:lnTo>
                  <a:pt x="804" y="502"/>
                </a:lnTo>
                <a:lnTo>
                  <a:pt x="791" y="489"/>
                </a:lnTo>
                <a:lnTo>
                  <a:pt x="759" y="483"/>
                </a:lnTo>
                <a:lnTo>
                  <a:pt x="746" y="476"/>
                </a:lnTo>
                <a:lnTo>
                  <a:pt x="740" y="470"/>
                </a:lnTo>
                <a:lnTo>
                  <a:pt x="746" y="470"/>
                </a:lnTo>
                <a:lnTo>
                  <a:pt x="772" y="457"/>
                </a:lnTo>
                <a:lnTo>
                  <a:pt x="785" y="457"/>
                </a:lnTo>
                <a:lnTo>
                  <a:pt x="798" y="470"/>
                </a:lnTo>
                <a:lnTo>
                  <a:pt x="810" y="476"/>
                </a:lnTo>
                <a:lnTo>
                  <a:pt x="836" y="476"/>
                </a:lnTo>
                <a:lnTo>
                  <a:pt x="855" y="476"/>
                </a:lnTo>
                <a:lnTo>
                  <a:pt x="862" y="483"/>
                </a:lnTo>
                <a:lnTo>
                  <a:pt x="888" y="495"/>
                </a:lnTo>
                <a:lnTo>
                  <a:pt x="907" y="502"/>
                </a:lnTo>
                <a:lnTo>
                  <a:pt x="920" y="508"/>
                </a:lnTo>
                <a:lnTo>
                  <a:pt x="913" y="515"/>
                </a:lnTo>
                <a:lnTo>
                  <a:pt x="907" y="521"/>
                </a:lnTo>
                <a:lnTo>
                  <a:pt x="5433" y="495"/>
                </a:lnTo>
                <a:lnTo>
                  <a:pt x="1241" y="547"/>
                </a:lnTo>
                <a:lnTo>
                  <a:pt x="1222" y="540"/>
                </a:lnTo>
                <a:lnTo>
                  <a:pt x="1209" y="540"/>
                </a:lnTo>
                <a:lnTo>
                  <a:pt x="1203" y="534"/>
                </a:lnTo>
                <a:lnTo>
                  <a:pt x="1196" y="534"/>
                </a:lnTo>
                <a:lnTo>
                  <a:pt x="1196" y="540"/>
                </a:lnTo>
                <a:lnTo>
                  <a:pt x="1170" y="540"/>
                </a:lnTo>
                <a:lnTo>
                  <a:pt x="1170" y="534"/>
                </a:lnTo>
                <a:lnTo>
                  <a:pt x="1170" y="521"/>
                </a:lnTo>
                <a:lnTo>
                  <a:pt x="1170" y="521"/>
                </a:lnTo>
                <a:lnTo>
                  <a:pt x="1164" y="521"/>
                </a:lnTo>
                <a:lnTo>
                  <a:pt x="1145" y="515"/>
                </a:lnTo>
                <a:lnTo>
                  <a:pt x="1100" y="508"/>
                </a:lnTo>
                <a:lnTo>
                  <a:pt x="1068" y="508"/>
                </a:lnTo>
                <a:lnTo>
                  <a:pt x="1042" y="508"/>
                </a:lnTo>
                <a:lnTo>
                  <a:pt x="1003" y="502"/>
                </a:lnTo>
                <a:lnTo>
                  <a:pt x="965" y="489"/>
                </a:lnTo>
                <a:lnTo>
                  <a:pt x="952" y="483"/>
                </a:lnTo>
                <a:lnTo>
                  <a:pt x="939" y="476"/>
                </a:lnTo>
                <a:lnTo>
                  <a:pt x="907" y="457"/>
                </a:lnTo>
                <a:lnTo>
                  <a:pt x="881" y="450"/>
                </a:lnTo>
                <a:lnTo>
                  <a:pt x="843" y="438"/>
                </a:lnTo>
                <a:lnTo>
                  <a:pt x="798" y="425"/>
                </a:lnTo>
                <a:lnTo>
                  <a:pt x="778" y="418"/>
                </a:lnTo>
                <a:lnTo>
                  <a:pt x="720" y="393"/>
                </a:lnTo>
                <a:lnTo>
                  <a:pt x="688" y="373"/>
                </a:lnTo>
                <a:lnTo>
                  <a:pt x="669" y="354"/>
                </a:lnTo>
                <a:lnTo>
                  <a:pt x="669" y="348"/>
                </a:lnTo>
                <a:lnTo>
                  <a:pt x="669" y="341"/>
                </a:lnTo>
                <a:lnTo>
                  <a:pt x="675" y="341"/>
                </a:lnTo>
                <a:lnTo>
                  <a:pt x="682" y="354"/>
                </a:lnTo>
                <a:lnTo>
                  <a:pt x="688" y="354"/>
                </a:lnTo>
                <a:lnTo>
                  <a:pt x="695" y="354"/>
                </a:lnTo>
                <a:lnTo>
                  <a:pt x="701" y="348"/>
                </a:lnTo>
                <a:lnTo>
                  <a:pt x="733" y="354"/>
                </a:lnTo>
                <a:lnTo>
                  <a:pt x="817" y="380"/>
                </a:lnTo>
                <a:lnTo>
                  <a:pt x="855" y="386"/>
                </a:lnTo>
                <a:lnTo>
                  <a:pt x="907" y="399"/>
                </a:lnTo>
                <a:lnTo>
                  <a:pt x="939" y="412"/>
                </a:lnTo>
                <a:lnTo>
                  <a:pt x="952" y="418"/>
                </a:lnTo>
                <a:lnTo>
                  <a:pt x="990" y="438"/>
                </a:lnTo>
                <a:lnTo>
                  <a:pt x="1132" y="495"/>
                </a:lnTo>
                <a:lnTo>
                  <a:pt x="1248" y="534"/>
                </a:lnTo>
                <a:lnTo>
                  <a:pt x="1248" y="540"/>
                </a:lnTo>
                <a:lnTo>
                  <a:pt x="1241" y="547"/>
                </a:lnTo>
                <a:lnTo>
                  <a:pt x="5433" y="495"/>
                </a:lnTo>
                <a:lnTo>
                  <a:pt x="1350" y="598"/>
                </a:lnTo>
                <a:lnTo>
                  <a:pt x="1312" y="585"/>
                </a:lnTo>
                <a:lnTo>
                  <a:pt x="1299" y="579"/>
                </a:lnTo>
                <a:lnTo>
                  <a:pt x="1273" y="560"/>
                </a:lnTo>
                <a:lnTo>
                  <a:pt x="1273" y="553"/>
                </a:lnTo>
                <a:lnTo>
                  <a:pt x="1286" y="553"/>
                </a:lnTo>
                <a:lnTo>
                  <a:pt x="1305" y="560"/>
                </a:lnTo>
                <a:lnTo>
                  <a:pt x="1318" y="560"/>
                </a:lnTo>
                <a:lnTo>
                  <a:pt x="1331" y="566"/>
                </a:lnTo>
                <a:lnTo>
                  <a:pt x="1357" y="585"/>
                </a:lnTo>
                <a:lnTo>
                  <a:pt x="1350" y="598"/>
                </a:lnTo>
                <a:lnTo>
                  <a:pt x="5433" y="495"/>
                </a:lnTo>
                <a:lnTo>
                  <a:pt x="1370" y="566"/>
                </a:lnTo>
                <a:lnTo>
                  <a:pt x="1357" y="566"/>
                </a:lnTo>
                <a:lnTo>
                  <a:pt x="1357" y="560"/>
                </a:lnTo>
                <a:lnTo>
                  <a:pt x="1363" y="560"/>
                </a:lnTo>
                <a:lnTo>
                  <a:pt x="1376" y="560"/>
                </a:lnTo>
                <a:lnTo>
                  <a:pt x="1370" y="566"/>
                </a:lnTo>
                <a:lnTo>
                  <a:pt x="5433" y="495"/>
                </a:lnTo>
                <a:lnTo>
                  <a:pt x="1659" y="560"/>
                </a:lnTo>
                <a:lnTo>
                  <a:pt x="1633" y="560"/>
                </a:lnTo>
                <a:lnTo>
                  <a:pt x="1601" y="553"/>
                </a:lnTo>
                <a:lnTo>
                  <a:pt x="1569" y="553"/>
                </a:lnTo>
                <a:lnTo>
                  <a:pt x="1543" y="553"/>
                </a:lnTo>
                <a:lnTo>
                  <a:pt x="1518" y="547"/>
                </a:lnTo>
                <a:lnTo>
                  <a:pt x="1492" y="553"/>
                </a:lnTo>
                <a:lnTo>
                  <a:pt x="1453" y="553"/>
                </a:lnTo>
                <a:lnTo>
                  <a:pt x="1434" y="547"/>
                </a:lnTo>
                <a:lnTo>
                  <a:pt x="1440" y="540"/>
                </a:lnTo>
                <a:lnTo>
                  <a:pt x="1453" y="521"/>
                </a:lnTo>
                <a:lnTo>
                  <a:pt x="1460" y="521"/>
                </a:lnTo>
                <a:lnTo>
                  <a:pt x="1466" y="521"/>
                </a:lnTo>
                <a:lnTo>
                  <a:pt x="1492" y="521"/>
                </a:lnTo>
                <a:lnTo>
                  <a:pt x="1479" y="515"/>
                </a:lnTo>
                <a:lnTo>
                  <a:pt x="1473" y="508"/>
                </a:lnTo>
                <a:lnTo>
                  <a:pt x="1479" y="502"/>
                </a:lnTo>
                <a:lnTo>
                  <a:pt x="1498" y="495"/>
                </a:lnTo>
                <a:lnTo>
                  <a:pt x="1511" y="495"/>
                </a:lnTo>
                <a:lnTo>
                  <a:pt x="1543" y="508"/>
                </a:lnTo>
                <a:lnTo>
                  <a:pt x="1582" y="521"/>
                </a:lnTo>
                <a:lnTo>
                  <a:pt x="1633" y="534"/>
                </a:lnTo>
                <a:lnTo>
                  <a:pt x="1678" y="560"/>
                </a:lnTo>
                <a:lnTo>
                  <a:pt x="1659" y="560"/>
                </a:lnTo>
                <a:lnTo>
                  <a:pt x="5433" y="495"/>
                </a:lnTo>
                <a:lnTo>
                  <a:pt x="444" y="84"/>
                </a:lnTo>
                <a:lnTo>
                  <a:pt x="444" y="78"/>
                </a:lnTo>
                <a:lnTo>
                  <a:pt x="438" y="84"/>
                </a:lnTo>
                <a:lnTo>
                  <a:pt x="431" y="90"/>
                </a:lnTo>
                <a:lnTo>
                  <a:pt x="438" y="90"/>
                </a:lnTo>
                <a:lnTo>
                  <a:pt x="444" y="84"/>
                </a:lnTo>
                <a:lnTo>
                  <a:pt x="5433" y="495"/>
                </a:lnTo>
                <a:lnTo>
                  <a:pt x="296" y="39"/>
                </a:lnTo>
                <a:lnTo>
                  <a:pt x="315" y="39"/>
                </a:lnTo>
                <a:lnTo>
                  <a:pt x="322" y="39"/>
                </a:lnTo>
                <a:lnTo>
                  <a:pt x="328" y="39"/>
                </a:lnTo>
                <a:lnTo>
                  <a:pt x="322" y="39"/>
                </a:lnTo>
                <a:lnTo>
                  <a:pt x="309" y="39"/>
                </a:lnTo>
                <a:lnTo>
                  <a:pt x="296" y="39"/>
                </a:lnTo>
                <a:lnTo>
                  <a:pt x="290" y="39"/>
                </a:lnTo>
                <a:lnTo>
                  <a:pt x="296" y="39"/>
                </a:lnTo>
                <a:lnTo>
                  <a:pt x="5433" y="495"/>
                </a:lnTo>
                <a:lnTo>
                  <a:pt x="380" y="380"/>
                </a:lnTo>
                <a:lnTo>
                  <a:pt x="386" y="386"/>
                </a:lnTo>
                <a:lnTo>
                  <a:pt x="399" y="380"/>
                </a:lnTo>
                <a:lnTo>
                  <a:pt x="386" y="380"/>
                </a:lnTo>
                <a:lnTo>
                  <a:pt x="380" y="380"/>
                </a:lnTo>
                <a:lnTo>
                  <a:pt x="5433" y="495"/>
                </a:lnTo>
                <a:lnTo>
                  <a:pt x="2527" y="328"/>
                </a:lnTo>
                <a:lnTo>
                  <a:pt x="2559" y="315"/>
                </a:lnTo>
                <a:lnTo>
                  <a:pt x="2572" y="315"/>
                </a:lnTo>
                <a:lnTo>
                  <a:pt x="2578" y="315"/>
                </a:lnTo>
                <a:lnTo>
                  <a:pt x="2585" y="309"/>
                </a:lnTo>
                <a:lnTo>
                  <a:pt x="2598" y="309"/>
                </a:lnTo>
                <a:lnTo>
                  <a:pt x="2610" y="309"/>
                </a:lnTo>
                <a:lnTo>
                  <a:pt x="2610" y="303"/>
                </a:lnTo>
                <a:lnTo>
                  <a:pt x="2604" y="303"/>
                </a:lnTo>
                <a:lnTo>
                  <a:pt x="2559" y="309"/>
                </a:lnTo>
                <a:lnTo>
                  <a:pt x="2546" y="309"/>
                </a:lnTo>
                <a:lnTo>
                  <a:pt x="2527" y="315"/>
                </a:lnTo>
                <a:lnTo>
                  <a:pt x="2482" y="328"/>
                </a:lnTo>
                <a:lnTo>
                  <a:pt x="2418" y="341"/>
                </a:lnTo>
                <a:lnTo>
                  <a:pt x="2385" y="341"/>
                </a:lnTo>
                <a:lnTo>
                  <a:pt x="2360" y="341"/>
                </a:lnTo>
                <a:lnTo>
                  <a:pt x="2347" y="354"/>
                </a:lnTo>
                <a:lnTo>
                  <a:pt x="2328" y="354"/>
                </a:lnTo>
                <a:lnTo>
                  <a:pt x="2295" y="367"/>
                </a:lnTo>
                <a:lnTo>
                  <a:pt x="2283" y="367"/>
                </a:lnTo>
                <a:lnTo>
                  <a:pt x="2276" y="367"/>
                </a:lnTo>
                <a:lnTo>
                  <a:pt x="2270" y="373"/>
                </a:lnTo>
                <a:lnTo>
                  <a:pt x="2270" y="380"/>
                </a:lnTo>
                <a:lnTo>
                  <a:pt x="2283" y="380"/>
                </a:lnTo>
                <a:lnTo>
                  <a:pt x="2295" y="380"/>
                </a:lnTo>
                <a:lnTo>
                  <a:pt x="2302" y="380"/>
                </a:lnTo>
                <a:lnTo>
                  <a:pt x="2321" y="373"/>
                </a:lnTo>
                <a:lnTo>
                  <a:pt x="2340" y="373"/>
                </a:lnTo>
                <a:lnTo>
                  <a:pt x="2366" y="354"/>
                </a:lnTo>
                <a:lnTo>
                  <a:pt x="2373" y="354"/>
                </a:lnTo>
                <a:lnTo>
                  <a:pt x="2379" y="354"/>
                </a:lnTo>
                <a:lnTo>
                  <a:pt x="2424" y="354"/>
                </a:lnTo>
                <a:lnTo>
                  <a:pt x="2437" y="348"/>
                </a:lnTo>
                <a:lnTo>
                  <a:pt x="2450" y="341"/>
                </a:lnTo>
                <a:lnTo>
                  <a:pt x="2475" y="335"/>
                </a:lnTo>
                <a:lnTo>
                  <a:pt x="2527" y="328"/>
                </a:lnTo>
                <a:lnTo>
                  <a:pt x="5433" y="495"/>
                </a:lnTo>
                <a:lnTo>
                  <a:pt x="2302" y="341"/>
                </a:lnTo>
                <a:lnTo>
                  <a:pt x="2295" y="335"/>
                </a:lnTo>
                <a:lnTo>
                  <a:pt x="2283" y="328"/>
                </a:lnTo>
                <a:lnTo>
                  <a:pt x="2289" y="335"/>
                </a:lnTo>
                <a:lnTo>
                  <a:pt x="2302" y="341"/>
                </a:lnTo>
                <a:lnTo>
                  <a:pt x="5433" y="495"/>
                </a:lnTo>
                <a:lnTo>
                  <a:pt x="2347" y="335"/>
                </a:lnTo>
                <a:lnTo>
                  <a:pt x="2328" y="335"/>
                </a:lnTo>
                <a:lnTo>
                  <a:pt x="2328" y="341"/>
                </a:lnTo>
                <a:lnTo>
                  <a:pt x="2340" y="341"/>
                </a:lnTo>
                <a:lnTo>
                  <a:pt x="2347" y="335"/>
                </a:lnTo>
                <a:lnTo>
                  <a:pt x="5433" y="495"/>
                </a:lnTo>
                <a:lnTo>
                  <a:pt x="3099" y="303"/>
                </a:lnTo>
                <a:lnTo>
                  <a:pt x="3118" y="309"/>
                </a:lnTo>
                <a:lnTo>
                  <a:pt x="3144" y="315"/>
                </a:lnTo>
                <a:lnTo>
                  <a:pt x="3183" y="335"/>
                </a:lnTo>
                <a:lnTo>
                  <a:pt x="3189" y="335"/>
                </a:lnTo>
                <a:lnTo>
                  <a:pt x="3195" y="341"/>
                </a:lnTo>
                <a:lnTo>
                  <a:pt x="3202" y="348"/>
                </a:lnTo>
                <a:lnTo>
                  <a:pt x="3163" y="380"/>
                </a:lnTo>
                <a:lnTo>
                  <a:pt x="3150" y="380"/>
                </a:lnTo>
                <a:lnTo>
                  <a:pt x="3144" y="386"/>
                </a:lnTo>
                <a:lnTo>
                  <a:pt x="3150" y="393"/>
                </a:lnTo>
                <a:lnTo>
                  <a:pt x="3144" y="393"/>
                </a:lnTo>
                <a:lnTo>
                  <a:pt x="3150" y="393"/>
                </a:lnTo>
                <a:lnTo>
                  <a:pt x="3189" y="380"/>
                </a:lnTo>
                <a:lnTo>
                  <a:pt x="3195" y="373"/>
                </a:lnTo>
                <a:lnTo>
                  <a:pt x="3208" y="367"/>
                </a:lnTo>
                <a:lnTo>
                  <a:pt x="3215" y="367"/>
                </a:lnTo>
                <a:lnTo>
                  <a:pt x="3234" y="373"/>
                </a:lnTo>
                <a:lnTo>
                  <a:pt x="3247" y="380"/>
                </a:lnTo>
                <a:lnTo>
                  <a:pt x="3253" y="380"/>
                </a:lnTo>
                <a:lnTo>
                  <a:pt x="3253" y="373"/>
                </a:lnTo>
                <a:lnTo>
                  <a:pt x="3247" y="367"/>
                </a:lnTo>
                <a:lnTo>
                  <a:pt x="3247" y="341"/>
                </a:lnTo>
                <a:lnTo>
                  <a:pt x="3234" y="341"/>
                </a:lnTo>
                <a:lnTo>
                  <a:pt x="3228" y="348"/>
                </a:lnTo>
                <a:lnTo>
                  <a:pt x="3228" y="341"/>
                </a:lnTo>
                <a:lnTo>
                  <a:pt x="3215" y="341"/>
                </a:lnTo>
                <a:lnTo>
                  <a:pt x="3202" y="328"/>
                </a:lnTo>
                <a:lnTo>
                  <a:pt x="3189" y="322"/>
                </a:lnTo>
                <a:lnTo>
                  <a:pt x="3183" y="322"/>
                </a:lnTo>
                <a:lnTo>
                  <a:pt x="3183" y="315"/>
                </a:lnTo>
                <a:lnTo>
                  <a:pt x="3163" y="309"/>
                </a:lnTo>
                <a:lnTo>
                  <a:pt x="3131" y="309"/>
                </a:lnTo>
                <a:lnTo>
                  <a:pt x="3118" y="303"/>
                </a:lnTo>
                <a:lnTo>
                  <a:pt x="3105" y="296"/>
                </a:lnTo>
                <a:lnTo>
                  <a:pt x="3099" y="303"/>
                </a:lnTo>
                <a:lnTo>
                  <a:pt x="5433" y="495"/>
                </a:lnTo>
                <a:lnTo>
                  <a:pt x="2520" y="399"/>
                </a:lnTo>
                <a:lnTo>
                  <a:pt x="2565" y="393"/>
                </a:lnTo>
                <a:lnTo>
                  <a:pt x="2604" y="386"/>
                </a:lnTo>
                <a:lnTo>
                  <a:pt x="2643" y="380"/>
                </a:lnTo>
                <a:lnTo>
                  <a:pt x="2662" y="373"/>
                </a:lnTo>
                <a:lnTo>
                  <a:pt x="2681" y="367"/>
                </a:lnTo>
                <a:lnTo>
                  <a:pt x="2694" y="354"/>
                </a:lnTo>
                <a:lnTo>
                  <a:pt x="2726" y="354"/>
                </a:lnTo>
                <a:lnTo>
                  <a:pt x="2758" y="348"/>
                </a:lnTo>
                <a:lnTo>
                  <a:pt x="2784" y="341"/>
                </a:lnTo>
                <a:lnTo>
                  <a:pt x="2790" y="341"/>
                </a:lnTo>
                <a:lnTo>
                  <a:pt x="2784" y="335"/>
                </a:lnTo>
                <a:lnTo>
                  <a:pt x="2707" y="348"/>
                </a:lnTo>
                <a:lnTo>
                  <a:pt x="2662" y="367"/>
                </a:lnTo>
                <a:lnTo>
                  <a:pt x="2630" y="373"/>
                </a:lnTo>
                <a:lnTo>
                  <a:pt x="2578" y="380"/>
                </a:lnTo>
                <a:lnTo>
                  <a:pt x="2546" y="386"/>
                </a:lnTo>
                <a:lnTo>
                  <a:pt x="2495" y="399"/>
                </a:lnTo>
                <a:lnTo>
                  <a:pt x="2520" y="399"/>
                </a:lnTo>
                <a:lnTo>
                  <a:pt x="5433" y="495"/>
                </a:lnTo>
                <a:lnTo>
                  <a:pt x="3015" y="386"/>
                </a:lnTo>
                <a:lnTo>
                  <a:pt x="3067" y="399"/>
                </a:lnTo>
                <a:lnTo>
                  <a:pt x="3067" y="393"/>
                </a:lnTo>
                <a:lnTo>
                  <a:pt x="3041" y="386"/>
                </a:lnTo>
                <a:lnTo>
                  <a:pt x="2990" y="367"/>
                </a:lnTo>
                <a:lnTo>
                  <a:pt x="2964" y="354"/>
                </a:lnTo>
                <a:lnTo>
                  <a:pt x="2951" y="354"/>
                </a:lnTo>
                <a:lnTo>
                  <a:pt x="2951" y="348"/>
                </a:lnTo>
                <a:lnTo>
                  <a:pt x="2970" y="328"/>
                </a:lnTo>
                <a:lnTo>
                  <a:pt x="3003" y="315"/>
                </a:lnTo>
                <a:lnTo>
                  <a:pt x="3060" y="303"/>
                </a:lnTo>
                <a:lnTo>
                  <a:pt x="3080" y="303"/>
                </a:lnTo>
                <a:lnTo>
                  <a:pt x="3080" y="296"/>
                </a:lnTo>
                <a:lnTo>
                  <a:pt x="3080" y="290"/>
                </a:lnTo>
                <a:lnTo>
                  <a:pt x="3086" y="290"/>
                </a:lnTo>
                <a:lnTo>
                  <a:pt x="3099" y="283"/>
                </a:lnTo>
                <a:lnTo>
                  <a:pt x="3086" y="283"/>
                </a:lnTo>
                <a:lnTo>
                  <a:pt x="3067" y="290"/>
                </a:lnTo>
                <a:lnTo>
                  <a:pt x="3028" y="303"/>
                </a:lnTo>
                <a:lnTo>
                  <a:pt x="2951" y="322"/>
                </a:lnTo>
                <a:lnTo>
                  <a:pt x="2906" y="341"/>
                </a:lnTo>
                <a:lnTo>
                  <a:pt x="2835" y="380"/>
                </a:lnTo>
                <a:lnTo>
                  <a:pt x="2758" y="412"/>
                </a:lnTo>
                <a:lnTo>
                  <a:pt x="2655" y="438"/>
                </a:lnTo>
                <a:lnTo>
                  <a:pt x="2565" y="450"/>
                </a:lnTo>
                <a:lnTo>
                  <a:pt x="2553" y="450"/>
                </a:lnTo>
                <a:lnTo>
                  <a:pt x="2527" y="457"/>
                </a:lnTo>
                <a:lnTo>
                  <a:pt x="2508" y="470"/>
                </a:lnTo>
                <a:lnTo>
                  <a:pt x="2495" y="470"/>
                </a:lnTo>
                <a:lnTo>
                  <a:pt x="2469" y="450"/>
                </a:lnTo>
                <a:lnTo>
                  <a:pt x="2463" y="450"/>
                </a:lnTo>
                <a:lnTo>
                  <a:pt x="2469" y="457"/>
                </a:lnTo>
                <a:lnTo>
                  <a:pt x="2469" y="470"/>
                </a:lnTo>
                <a:lnTo>
                  <a:pt x="2463" y="470"/>
                </a:lnTo>
                <a:lnTo>
                  <a:pt x="2418" y="470"/>
                </a:lnTo>
                <a:lnTo>
                  <a:pt x="2373" y="457"/>
                </a:lnTo>
                <a:lnTo>
                  <a:pt x="2321" y="457"/>
                </a:lnTo>
                <a:lnTo>
                  <a:pt x="2283" y="444"/>
                </a:lnTo>
                <a:lnTo>
                  <a:pt x="2218" y="431"/>
                </a:lnTo>
                <a:lnTo>
                  <a:pt x="2135" y="412"/>
                </a:lnTo>
                <a:lnTo>
                  <a:pt x="2141" y="418"/>
                </a:lnTo>
                <a:lnTo>
                  <a:pt x="2167" y="431"/>
                </a:lnTo>
                <a:lnTo>
                  <a:pt x="2199" y="438"/>
                </a:lnTo>
                <a:lnTo>
                  <a:pt x="2212" y="431"/>
                </a:lnTo>
                <a:lnTo>
                  <a:pt x="2231" y="438"/>
                </a:lnTo>
                <a:lnTo>
                  <a:pt x="2238" y="438"/>
                </a:lnTo>
                <a:lnTo>
                  <a:pt x="2238" y="444"/>
                </a:lnTo>
                <a:lnTo>
                  <a:pt x="2238" y="450"/>
                </a:lnTo>
                <a:lnTo>
                  <a:pt x="2231" y="450"/>
                </a:lnTo>
                <a:lnTo>
                  <a:pt x="2212" y="444"/>
                </a:lnTo>
                <a:lnTo>
                  <a:pt x="2180" y="438"/>
                </a:lnTo>
                <a:lnTo>
                  <a:pt x="2141" y="431"/>
                </a:lnTo>
                <a:lnTo>
                  <a:pt x="2180" y="450"/>
                </a:lnTo>
                <a:lnTo>
                  <a:pt x="2096" y="457"/>
                </a:lnTo>
                <a:lnTo>
                  <a:pt x="2058" y="457"/>
                </a:lnTo>
                <a:lnTo>
                  <a:pt x="2019" y="450"/>
                </a:lnTo>
                <a:lnTo>
                  <a:pt x="2013" y="450"/>
                </a:lnTo>
                <a:lnTo>
                  <a:pt x="1993" y="450"/>
                </a:lnTo>
                <a:lnTo>
                  <a:pt x="1968" y="450"/>
                </a:lnTo>
                <a:lnTo>
                  <a:pt x="1942" y="438"/>
                </a:lnTo>
                <a:lnTo>
                  <a:pt x="1923" y="438"/>
                </a:lnTo>
                <a:lnTo>
                  <a:pt x="1903" y="431"/>
                </a:lnTo>
                <a:lnTo>
                  <a:pt x="1878" y="418"/>
                </a:lnTo>
                <a:lnTo>
                  <a:pt x="1865" y="418"/>
                </a:lnTo>
                <a:lnTo>
                  <a:pt x="1865" y="425"/>
                </a:lnTo>
                <a:lnTo>
                  <a:pt x="1865" y="438"/>
                </a:lnTo>
                <a:lnTo>
                  <a:pt x="1884" y="450"/>
                </a:lnTo>
                <a:lnTo>
                  <a:pt x="1916" y="457"/>
                </a:lnTo>
                <a:lnTo>
                  <a:pt x="1961" y="470"/>
                </a:lnTo>
                <a:lnTo>
                  <a:pt x="1993" y="470"/>
                </a:lnTo>
                <a:lnTo>
                  <a:pt x="2006" y="470"/>
                </a:lnTo>
                <a:lnTo>
                  <a:pt x="2032" y="476"/>
                </a:lnTo>
                <a:lnTo>
                  <a:pt x="2058" y="476"/>
                </a:lnTo>
                <a:lnTo>
                  <a:pt x="2083" y="483"/>
                </a:lnTo>
                <a:lnTo>
                  <a:pt x="2109" y="476"/>
                </a:lnTo>
                <a:lnTo>
                  <a:pt x="2135" y="476"/>
                </a:lnTo>
                <a:lnTo>
                  <a:pt x="2180" y="470"/>
                </a:lnTo>
                <a:lnTo>
                  <a:pt x="2225" y="470"/>
                </a:lnTo>
                <a:lnTo>
                  <a:pt x="2238" y="476"/>
                </a:lnTo>
                <a:lnTo>
                  <a:pt x="2257" y="483"/>
                </a:lnTo>
                <a:lnTo>
                  <a:pt x="2283" y="489"/>
                </a:lnTo>
                <a:lnTo>
                  <a:pt x="2315" y="495"/>
                </a:lnTo>
                <a:lnTo>
                  <a:pt x="2321" y="489"/>
                </a:lnTo>
                <a:lnTo>
                  <a:pt x="2334" y="495"/>
                </a:lnTo>
                <a:lnTo>
                  <a:pt x="2360" y="508"/>
                </a:lnTo>
                <a:lnTo>
                  <a:pt x="2360" y="489"/>
                </a:lnTo>
                <a:lnTo>
                  <a:pt x="2366" y="489"/>
                </a:lnTo>
                <a:lnTo>
                  <a:pt x="2385" y="489"/>
                </a:lnTo>
                <a:lnTo>
                  <a:pt x="2405" y="495"/>
                </a:lnTo>
                <a:lnTo>
                  <a:pt x="2405" y="489"/>
                </a:lnTo>
                <a:lnTo>
                  <a:pt x="2424" y="489"/>
                </a:lnTo>
                <a:lnTo>
                  <a:pt x="2437" y="489"/>
                </a:lnTo>
                <a:lnTo>
                  <a:pt x="2450" y="495"/>
                </a:lnTo>
                <a:lnTo>
                  <a:pt x="2469" y="502"/>
                </a:lnTo>
                <a:lnTo>
                  <a:pt x="2456" y="489"/>
                </a:lnTo>
                <a:lnTo>
                  <a:pt x="2482" y="483"/>
                </a:lnTo>
                <a:lnTo>
                  <a:pt x="2488" y="489"/>
                </a:lnTo>
                <a:lnTo>
                  <a:pt x="2520" y="495"/>
                </a:lnTo>
                <a:lnTo>
                  <a:pt x="2546" y="508"/>
                </a:lnTo>
                <a:lnTo>
                  <a:pt x="2565" y="515"/>
                </a:lnTo>
                <a:lnTo>
                  <a:pt x="2578" y="521"/>
                </a:lnTo>
                <a:lnTo>
                  <a:pt x="2598" y="528"/>
                </a:lnTo>
                <a:lnTo>
                  <a:pt x="2623" y="534"/>
                </a:lnTo>
                <a:lnTo>
                  <a:pt x="2630" y="540"/>
                </a:lnTo>
                <a:lnTo>
                  <a:pt x="2636" y="540"/>
                </a:lnTo>
                <a:lnTo>
                  <a:pt x="2623" y="521"/>
                </a:lnTo>
                <a:lnTo>
                  <a:pt x="2604" y="515"/>
                </a:lnTo>
                <a:lnTo>
                  <a:pt x="2578" y="502"/>
                </a:lnTo>
                <a:lnTo>
                  <a:pt x="2546" y="483"/>
                </a:lnTo>
                <a:lnTo>
                  <a:pt x="2630" y="457"/>
                </a:lnTo>
                <a:lnTo>
                  <a:pt x="2675" y="450"/>
                </a:lnTo>
                <a:lnTo>
                  <a:pt x="2700" y="450"/>
                </a:lnTo>
                <a:lnTo>
                  <a:pt x="2733" y="431"/>
                </a:lnTo>
                <a:lnTo>
                  <a:pt x="2745" y="431"/>
                </a:lnTo>
                <a:lnTo>
                  <a:pt x="2771" y="438"/>
                </a:lnTo>
                <a:lnTo>
                  <a:pt x="2816" y="444"/>
                </a:lnTo>
                <a:lnTo>
                  <a:pt x="2784" y="431"/>
                </a:lnTo>
                <a:lnTo>
                  <a:pt x="2771" y="425"/>
                </a:lnTo>
                <a:lnTo>
                  <a:pt x="2765" y="425"/>
                </a:lnTo>
                <a:lnTo>
                  <a:pt x="2771" y="418"/>
                </a:lnTo>
                <a:lnTo>
                  <a:pt x="2887" y="373"/>
                </a:lnTo>
                <a:lnTo>
                  <a:pt x="2919" y="367"/>
                </a:lnTo>
                <a:lnTo>
                  <a:pt x="2964" y="373"/>
                </a:lnTo>
                <a:lnTo>
                  <a:pt x="3015" y="386"/>
                </a:lnTo>
                <a:lnTo>
                  <a:pt x="5433" y="495"/>
                </a:lnTo>
                <a:lnTo>
                  <a:pt x="2283" y="457"/>
                </a:lnTo>
                <a:lnTo>
                  <a:pt x="2270" y="457"/>
                </a:lnTo>
                <a:lnTo>
                  <a:pt x="2270" y="450"/>
                </a:lnTo>
                <a:lnTo>
                  <a:pt x="2283" y="450"/>
                </a:lnTo>
                <a:lnTo>
                  <a:pt x="2289" y="450"/>
                </a:lnTo>
                <a:lnTo>
                  <a:pt x="2315" y="457"/>
                </a:lnTo>
                <a:lnTo>
                  <a:pt x="2315" y="470"/>
                </a:lnTo>
                <a:lnTo>
                  <a:pt x="2302" y="470"/>
                </a:lnTo>
                <a:lnTo>
                  <a:pt x="2283" y="457"/>
                </a:lnTo>
                <a:lnTo>
                  <a:pt x="5433" y="495"/>
                </a:lnTo>
                <a:lnTo>
                  <a:pt x="3067" y="187"/>
                </a:lnTo>
                <a:lnTo>
                  <a:pt x="3080" y="180"/>
                </a:lnTo>
                <a:lnTo>
                  <a:pt x="3086" y="180"/>
                </a:lnTo>
                <a:lnTo>
                  <a:pt x="3086" y="174"/>
                </a:lnTo>
                <a:lnTo>
                  <a:pt x="3067" y="174"/>
                </a:lnTo>
                <a:lnTo>
                  <a:pt x="3060" y="174"/>
                </a:lnTo>
                <a:lnTo>
                  <a:pt x="3060" y="180"/>
                </a:lnTo>
                <a:lnTo>
                  <a:pt x="3060" y="187"/>
                </a:lnTo>
                <a:lnTo>
                  <a:pt x="3067" y="187"/>
                </a:lnTo>
                <a:lnTo>
                  <a:pt x="5433" y="495"/>
                </a:lnTo>
                <a:lnTo>
                  <a:pt x="2495" y="367"/>
                </a:lnTo>
                <a:lnTo>
                  <a:pt x="2501" y="367"/>
                </a:lnTo>
                <a:lnTo>
                  <a:pt x="2508" y="348"/>
                </a:lnTo>
                <a:lnTo>
                  <a:pt x="2501" y="348"/>
                </a:lnTo>
                <a:lnTo>
                  <a:pt x="2495" y="367"/>
                </a:lnTo>
                <a:lnTo>
                  <a:pt x="5433" y="495"/>
                </a:lnTo>
                <a:lnTo>
                  <a:pt x="2469" y="367"/>
                </a:lnTo>
                <a:lnTo>
                  <a:pt x="2469" y="354"/>
                </a:lnTo>
                <a:lnTo>
                  <a:pt x="2450" y="348"/>
                </a:lnTo>
                <a:lnTo>
                  <a:pt x="2456" y="354"/>
                </a:lnTo>
                <a:lnTo>
                  <a:pt x="2469" y="367"/>
                </a:lnTo>
                <a:lnTo>
                  <a:pt x="5433" y="495"/>
                </a:lnTo>
                <a:lnTo>
                  <a:pt x="2565" y="367"/>
                </a:lnTo>
                <a:lnTo>
                  <a:pt x="2572" y="373"/>
                </a:lnTo>
                <a:lnTo>
                  <a:pt x="2578" y="373"/>
                </a:lnTo>
                <a:lnTo>
                  <a:pt x="2578" y="367"/>
                </a:lnTo>
                <a:lnTo>
                  <a:pt x="2565" y="367"/>
                </a:lnTo>
                <a:lnTo>
                  <a:pt x="5433" y="495"/>
                </a:lnTo>
                <a:lnTo>
                  <a:pt x="2598" y="367"/>
                </a:lnTo>
                <a:lnTo>
                  <a:pt x="2610" y="367"/>
                </a:lnTo>
                <a:lnTo>
                  <a:pt x="2610" y="354"/>
                </a:lnTo>
                <a:lnTo>
                  <a:pt x="2598" y="354"/>
                </a:lnTo>
                <a:lnTo>
                  <a:pt x="2598" y="367"/>
                </a:lnTo>
                <a:lnTo>
                  <a:pt x="5433" y="495"/>
                </a:lnTo>
                <a:lnTo>
                  <a:pt x="2373" y="425"/>
                </a:lnTo>
                <a:lnTo>
                  <a:pt x="2379" y="431"/>
                </a:lnTo>
                <a:lnTo>
                  <a:pt x="2392" y="431"/>
                </a:lnTo>
                <a:lnTo>
                  <a:pt x="2373" y="425"/>
                </a:lnTo>
                <a:lnTo>
                  <a:pt x="5433" y="495"/>
                </a:lnTo>
                <a:lnTo>
                  <a:pt x="3581" y="238"/>
                </a:lnTo>
                <a:lnTo>
                  <a:pt x="3607" y="245"/>
                </a:lnTo>
                <a:lnTo>
                  <a:pt x="3639" y="251"/>
                </a:lnTo>
                <a:lnTo>
                  <a:pt x="3658" y="251"/>
                </a:lnTo>
                <a:lnTo>
                  <a:pt x="3665" y="251"/>
                </a:lnTo>
                <a:lnTo>
                  <a:pt x="3658" y="245"/>
                </a:lnTo>
                <a:lnTo>
                  <a:pt x="3626" y="238"/>
                </a:lnTo>
                <a:lnTo>
                  <a:pt x="3594" y="238"/>
                </a:lnTo>
                <a:lnTo>
                  <a:pt x="3581" y="232"/>
                </a:lnTo>
                <a:lnTo>
                  <a:pt x="3568" y="232"/>
                </a:lnTo>
                <a:lnTo>
                  <a:pt x="3568" y="238"/>
                </a:lnTo>
                <a:lnTo>
                  <a:pt x="3581" y="238"/>
                </a:lnTo>
                <a:lnTo>
                  <a:pt x="5433" y="495"/>
                </a:lnTo>
                <a:lnTo>
                  <a:pt x="3523" y="232"/>
                </a:lnTo>
                <a:lnTo>
                  <a:pt x="3536" y="238"/>
                </a:lnTo>
                <a:lnTo>
                  <a:pt x="3543" y="238"/>
                </a:lnTo>
                <a:lnTo>
                  <a:pt x="3562" y="238"/>
                </a:lnTo>
                <a:lnTo>
                  <a:pt x="3562" y="232"/>
                </a:lnTo>
                <a:lnTo>
                  <a:pt x="3555" y="232"/>
                </a:lnTo>
                <a:lnTo>
                  <a:pt x="3543" y="225"/>
                </a:lnTo>
                <a:lnTo>
                  <a:pt x="3517" y="225"/>
                </a:lnTo>
                <a:lnTo>
                  <a:pt x="3517" y="232"/>
                </a:lnTo>
                <a:lnTo>
                  <a:pt x="3523" y="232"/>
                </a:lnTo>
                <a:lnTo>
                  <a:pt x="5433" y="495"/>
                </a:lnTo>
                <a:lnTo>
                  <a:pt x="3491" y="225"/>
                </a:lnTo>
                <a:lnTo>
                  <a:pt x="3491" y="219"/>
                </a:lnTo>
                <a:lnTo>
                  <a:pt x="3485" y="219"/>
                </a:lnTo>
                <a:lnTo>
                  <a:pt x="3465" y="225"/>
                </a:lnTo>
                <a:lnTo>
                  <a:pt x="3440" y="219"/>
                </a:lnTo>
                <a:lnTo>
                  <a:pt x="3427" y="219"/>
                </a:lnTo>
                <a:lnTo>
                  <a:pt x="3420" y="219"/>
                </a:lnTo>
                <a:lnTo>
                  <a:pt x="3440" y="225"/>
                </a:lnTo>
                <a:lnTo>
                  <a:pt x="3472" y="232"/>
                </a:lnTo>
                <a:lnTo>
                  <a:pt x="3491" y="232"/>
                </a:lnTo>
                <a:lnTo>
                  <a:pt x="3491" y="225"/>
                </a:lnTo>
                <a:lnTo>
                  <a:pt x="5433" y="495"/>
                </a:lnTo>
                <a:lnTo>
                  <a:pt x="3787" y="213"/>
                </a:lnTo>
                <a:lnTo>
                  <a:pt x="3761" y="206"/>
                </a:lnTo>
                <a:lnTo>
                  <a:pt x="3735" y="206"/>
                </a:lnTo>
                <a:lnTo>
                  <a:pt x="3768" y="213"/>
                </a:lnTo>
                <a:lnTo>
                  <a:pt x="3787" y="213"/>
                </a:lnTo>
                <a:lnTo>
                  <a:pt x="5433" y="495"/>
                </a:lnTo>
                <a:lnTo>
                  <a:pt x="3735" y="264"/>
                </a:lnTo>
                <a:lnTo>
                  <a:pt x="3723" y="251"/>
                </a:lnTo>
                <a:lnTo>
                  <a:pt x="3716" y="251"/>
                </a:lnTo>
                <a:lnTo>
                  <a:pt x="3716" y="264"/>
                </a:lnTo>
                <a:lnTo>
                  <a:pt x="3723" y="270"/>
                </a:lnTo>
                <a:lnTo>
                  <a:pt x="3729" y="270"/>
                </a:lnTo>
                <a:lnTo>
                  <a:pt x="3735" y="270"/>
                </a:lnTo>
                <a:lnTo>
                  <a:pt x="3735" y="264"/>
                </a:lnTo>
                <a:lnTo>
                  <a:pt x="5433" y="495"/>
                </a:lnTo>
                <a:lnTo>
                  <a:pt x="3273" y="348"/>
                </a:lnTo>
                <a:lnTo>
                  <a:pt x="3292" y="341"/>
                </a:lnTo>
                <a:lnTo>
                  <a:pt x="3298" y="335"/>
                </a:lnTo>
                <a:lnTo>
                  <a:pt x="3318" y="328"/>
                </a:lnTo>
                <a:lnTo>
                  <a:pt x="3305" y="322"/>
                </a:lnTo>
                <a:lnTo>
                  <a:pt x="3292" y="328"/>
                </a:lnTo>
                <a:lnTo>
                  <a:pt x="3285" y="335"/>
                </a:lnTo>
                <a:lnTo>
                  <a:pt x="3260" y="335"/>
                </a:lnTo>
                <a:lnTo>
                  <a:pt x="3253" y="341"/>
                </a:lnTo>
                <a:lnTo>
                  <a:pt x="3253" y="348"/>
                </a:lnTo>
                <a:lnTo>
                  <a:pt x="3273" y="348"/>
                </a:lnTo>
                <a:lnTo>
                  <a:pt x="5433" y="495"/>
                </a:lnTo>
                <a:lnTo>
                  <a:pt x="3292" y="238"/>
                </a:lnTo>
                <a:lnTo>
                  <a:pt x="3292" y="245"/>
                </a:lnTo>
                <a:lnTo>
                  <a:pt x="3305" y="245"/>
                </a:lnTo>
                <a:lnTo>
                  <a:pt x="3305" y="232"/>
                </a:lnTo>
                <a:lnTo>
                  <a:pt x="3298" y="232"/>
                </a:lnTo>
                <a:lnTo>
                  <a:pt x="3292" y="238"/>
                </a:lnTo>
                <a:lnTo>
                  <a:pt x="5433" y="495"/>
                </a:lnTo>
                <a:lnTo>
                  <a:pt x="3125" y="225"/>
                </a:lnTo>
                <a:lnTo>
                  <a:pt x="3163" y="219"/>
                </a:lnTo>
                <a:lnTo>
                  <a:pt x="3195" y="219"/>
                </a:lnTo>
                <a:lnTo>
                  <a:pt x="3215" y="219"/>
                </a:lnTo>
                <a:lnTo>
                  <a:pt x="3215" y="232"/>
                </a:lnTo>
                <a:lnTo>
                  <a:pt x="3221" y="232"/>
                </a:lnTo>
                <a:lnTo>
                  <a:pt x="3234" y="225"/>
                </a:lnTo>
                <a:lnTo>
                  <a:pt x="3247" y="213"/>
                </a:lnTo>
                <a:lnTo>
                  <a:pt x="3247" y="206"/>
                </a:lnTo>
                <a:lnTo>
                  <a:pt x="3234" y="206"/>
                </a:lnTo>
                <a:lnTo>
                  <a:pt x="3189" y="206"/>
                </a:lnTo>
                <a:lnTo>
                  <a:pt x="3163" y="206"/>
                </a:lnTo>
                <a:lnTo>
                  <a:pt x="3144" y="213"/>
                </a:lnTo>
                <a:lnTo>
                  <a:pt x="3125" y="213"/>
                </a:lnTo>
                <a:lnTo>
                  <a:pt x="3112" y="219"/>
                </a:lnTo>
                <a:lnTo>
                  <a:pt x="3105" y="219"/>
                </a:lnTo>
                <a:lnTo>
                  <a:pt x="3112" y="225"/>
                </a:lnTo>
                <a:lnTo>
                  <a:pt x="3125" y="225"/>
                </a:lnTo>
                <a:lnTo>
                  <a:pt x="5433" y="495"/>
                </a:lnTo>
                <a:lnTo>
                  <a:pt x="3388" y="309"/>
                </a:lnTo>
                <a:lnTo>
                  <a:pt x="3363" y="315"/>
                </a:lnTo>
                <a:lnTo>
                  <a:pt x="3337" y="322"/>
                </a:lnTo>
                <a:lnTo>
                  <a:pt x="3330" y="328"/>
                </a:lnTo>
                <a:lnTo>
                  <a:pt x="3337" y="335"/>
                </a:lnTo>
                <a:lnTo>
                  <a:pt x="3350" y="328"/>
                </a:lnTo>
                <a:lnTo>
                  <a:pt x="3356" y="328"/>
                </a:lnTo>
                <a:lnTo>
                  <a:pt x="3375" y="328"/>
                </a:lnTo>
                <a:lnTo>
                  <a:pt x="3382" y="322"/>
                </a:lnTo>
                <a:lnTo>
                  <a:pt x="3408" y="322"/>
                </a:lnTo>
                <a:lnTo>
                  <a:pt x="3395" y="328"/>
                </a:lnTo>
                <a:lnTo>
                  <a:pt x="3382" y="335"/>
                </a:lnTo>
                <a:lnTo>
                  <a:pt x="3375" y="341"/>
                </a:lnTo>
                <a:lnTo>
                  <a:pt x="3363" y="348"/>
                </a:lnTo>
                <a:lnTo>
                  <a:pt x="3356" y="354"/>
                </a:lnTo>
                <a:lnTo>
                  <a:pt x="3363" y="354"/>
                </a:lnTo>
                <a:lnTo>
                  <a:pt x="3375" y="348"/>
                </a:lnTo>
                <a:lnTo>
                  <a:pt x="3395" y="341"/>
                </a:lnTo>
                <a:lnTo>
                  <a:pt x="3408" y="335"/>
                </a:lnTo>
                <a:lnTo>
                  <a:pt x="3433" y="328"/>
                </a:lnTo>
                <a:lnTo>
                  <a:pt x="3459" y="328"/>
                </a:lnTo>
                <a:lnTo>
                  <a:pt x="3472" y="322"/>
                </a:lnTo>
                <a:lnTo>
                  <a:pt x="3498" y="322"/>
                </a:lnTo>
                <a:lnTo>
                  <a:pt x="3510" y="315"/>
                </a:lnTo>
                <a:lnTo>
                  <a:pt x="3536" y="315"/>
                </a:lnTo>
                <a:lnTo>
                  <a:pt x="3562" y="309"/>
                </a:lnTo>
                <a:lnTo>
                  <a:pt x="3607" y="309"/>
                </a:lnTo>
                <a:lnTo>
                  <a:pt x="3626" y="309"/>
                </a:lnTo>
                <a:lnTo>
                  <a:pt x="3639" y="315"/>
                </a:lnTo>
                <a:lnTo>
                  <a:pt x="3665" y="309"/>
                </a:lnTo>
                <a:lnTo>
                  <a:pt x="3735" y="315"/>
                </a:lnTo>
                <a:lnTo>
                  <a:pt x="3761" y="315"/>
                </a:lnTo>
                <a:lnTo>
                  <a:pt x="3774" y="322"/>
                </a:lnTo>
                <a:lnTo>
                  <a:pt x="3774" y="315"/>
                </a:lnTo>
                <a:lnTo>
                  <a:pt x="3774" y="309"/>
                </a:lnTo>
                <a:lnTo>
                  <a:pt x="3735" y="309"/>
                </a:lnTo>
                <a:lnTo>
                  <a:pt x="3716" y="309"/>
                </a:lnTo>
                <a:lnTo>
                  <a:pt x="3703" y="309"/>
                </a:lnTo>
                <a:lnTo>
                  <a:pt x="3645" y="309"/>
                </a:lnTo>
                <a:lnTo>
                  <a:pt x="3633" y="303"/>
                </a:lnTo>
                <a:lnTo>
                  <a:pt x="3613" y="303"/>
                </a:lnTo>
                <a:lnTo>
                  <a:pt x="3600" y="303"/>
                </a:lnTo>
                <a:lnTo>
                  <a:pt x="3588" y="303"/>
                </a:lnTo>
                <a:lnTo>
                  <a:pt x="3594" y="303"/>
                </a:lnTo>
                <a:lnTo>
                  <a:pt x="3568" y="309"/>
                </a:lnTo>
                <a:lnTo>
                  <a:pt x="3555" y="303"/>
                </a:lnTo>
                <a:lnTo>
                  <a:pt x="3530" y="303"/>
                </a:lnTo>
                <a:lnTo>
                  <a:pt x="3530" y="309"/>
                </a:lnTo>
                <a:lnTo>
                  <a:pt x="3510" y="309"/>
                </a:lnTo>
                <a:lnTo>
                  <a:pt x="3465" y="309"/>
                </a:lnTo>
                <a:lnTo>
                  <a:pt x="3433" y="309"/>
                </a:lnTo>
                <a:lnTo>
                  <a:pt x="3408" y="309"/>
                </a:lnTo>
                <a:lnTo>
                  <a:pt x="3388" y="309"/>
                </a:lnTo>
                <a:lnTo>
                  <a:pt x="5433" y="495"/>
                </a:lnTo>
                <a:lnTo>
                  <a:pt x="3337" y="213"/>
                </a:lnTo>
                <a:lnTo>
                  <a:pt x="3356" y="219"/>
                </a:lnTo>
                <a:lnTo>
                  <a:pt x="3382" y="219"/>
                </a:lnTo>
                <a:lnTo>
                  <a:pt x="3388" y="219"/>
                </a:lnTo>
                <a:lnTo>
                  <a:pt x="3395" y="213"/>
                </a:lnTo>
                <a:lnTo>
                  <a:pt x="3388" y="213"/>
                </a:lnTo>
                <a:lnTo>
                  <a:pt x="3375" y="206"/>
                </a:lnTo>
                <a:lnTo>
                  <a:pt x="3356" y="206"/>
                </a:lnTo>
                <a:lnTo>
                  <a:pt x="3337" y="206"/>
                </a:lnTo>
                <a:lnTo>
                  <a:pt x="3324" y="206"/>
                </a:lnTo>
                <a:lnTo>
                  <a:pt x="3324" y="213"/>
                </a:lnTo>
                <a:lnTo>
                  <a:pt x="3337" y="213"/>
                </a:lnTo>
                <a:lnTo>
                  <a:pt x="5433" y="495"/>
                </a:lnTo>
                <a:lnTo>
                  <a:pt x="3285" y="219"/>
                </a:lnTo>
                <a:lnTo>
                  <a:pt x="3318" y="213"/>
                </a:lnTo>
                <a:lnTo>
                  <a:pt x="3324" y="213"/>
                </a:lnTo>
                <a:lnTo>
                  <a:pt x="3318" y="206"/>
                </a:lnTo>
                <a:lnTo>
                  <a:pt x="3305" y="206"/>
                </a:lnTo>
                <a:lnTo>
                  <a:pt x="3285" y="206"/>
                </a:lnTo>
                <a:lnTo>
                  <a:pt x="3273" y="206"/>
                </a:lnTo>
                <a:lnTo>
                  <a:pt x="3266" y="213"/>
                </a:lnTo>
                <a:lnTo>
                  <a:pt x="3273" y="219"/>
                </a:lnTo>
                <a:lnTo>
                  <a:pt x="3285" y="219"/>
                </a:lnTo>
                <a:lnTo>
                  <a:pt x="5433" y="495"/>
                </a:lnTo>
                <a:lnTo>
                  <a:pt x="2900" y="264"/>
                </a:lnTo>
                <a:lnTo>
                  <a:pt x="2906" y="251"/>
                </a:lnTo>
                <a:lnTo>
                  <a:pt x="2919" y="251"/>
                </a:lnTo>
                <a:lnTo>
                  <a:pt x="2925" y="264"/>
                </a:lnTo>
                <a:lnTo>
                  <a:pt x="2938" y="264"/>
                </a:lnTo>
                <a:lnTo>
                  <a:pt x="2945" y="264"/>
                </a:lnTo>
                <a:lnTo>
                  <a:pt x="2938" y="251"/>
                </a:lnTo>
                <a:lnTo>
                  <a:pt x="2925" y="245"/>
                </a:lnTo>
                <a:lnTo>
                  <a:pt x="2938" y="238"/>
                </a:lnTo>
                <a:lnTo>
                  <a:pt x="2951" y="238"/>
                </a:lnTo>
                <a:lnTo>
                  <a:pt x="2958" y="238"/>
                </a:lnTo>
                <a:lnTo>
                  <a:pt x="2951" y="232"/>
                </a:lnTo>
                <a:lnTo>
                  <a:pt x="2925" y="232"/>
                </a:lnTo>
                <a:lnTo>
                  <a:pt x="2906" y="245"/>
                </a:lnTo>
                <a:lnTo>
                  <a:pt x="2887" y="251"/>
                </a:lnTo>
                <a:lnTo>
                  <a:pt x="2880" y="264"/>
                </a:lnTo>
                <a:lnTo>
                  <a:pt x="2887" y="270"/>
                </a:lnTo>
                <a:lnTo>
                  <a:pt x="2893" y="270"/>
                </a:lnTo>
                <a:lnTo>
                  <a:pt x="2900" y="264"/>
                </a:lnTo>
                <a:lnTo>
                  <a:pt x="5433" y="495"/>
                </a:lnTo>
                <a:lnTo>
                  <a:pt x="1723" y="270"/>
                </a:lnTo>
                <a:lnTo>
                  <a:pt x="1723" y="264"/>
                </a:lnTo>
                <a:lnTo>
                  <a:pt x="1717" y="264"/>
                </a:lnTo>
                <a:lnTo>
                  <a:pt x="1710" y="264"/>
                </a:lnTo>
                <a:lnTo>
                  <a:pt x="1704" y="270"/>
                </a:lnTo>
                <a:lnTo>
                  <a:pt x="1717" y="277"/>
                </a:lnTo>
                <a:lnTo>
                  <a:pt x="1723" y="277"/>
                </a:lnTo>
                <a:lnTo>
                  <a:pt x="1723" y="270"/>
                </a:lnTo>
                <a:lnTo>
                  <a:pt x="5433" y="495"/>
                </a:lnTo>
                <a:lnTo>
                  <a:pt x="1762" y="341"/>
                </a:lnTo>
                <a:lnTo>
                  <a:pt x="1768" y="341"/>
                </a:lnTo>
                <a:lnTo>
                  <a:pt x="1775" y="348"/>
                </a:lnTo>
                <a:lnTo>
                  <a:pt x="1788" y="348"/>
                </a:lnTo>
                <a:lnTo>
                  <a:pt x="1800" y="341"/>
                </a:lnTo>
                <a:lnTo>
                  <a:pt x="1781" y="341"/>
                </a:lnTo>
                <a:lnTo>
                  <a:pt x="1775" y="335"/>
                </a:lnTo>
                <a:lnTo>
                  <a:pt x="1768" y="328"/>
                </a:lnTo>
                <a:lnTo>
                  <a:pt x="1781" y="315"/>
                </a:lnTo>
                <a:lnTo>
                  <a:pt x="1788" y="315"/>
                </a:lnTo>
                <a:lnTo>
                  <a:pt x="1800" y="315"/>
                </a:lnTo>
                <a:lnTo>
                  <a:pt x="1813" y="315"/>
                </a:lnTo>
                <a:lnTo>
                  <a:pt x="1820" y="328"/>
                </a:lnTo>
                <a:lnTo>
                  <a:pt x="1820" y="335"/>
                </a:lnTo>
                <a:lnTo>
                  <a:pt x="1826" y="328"/>
                </a:lnTo>
                <a:lnTo>
                  <a:pt x="1826" y="315"/>
                </a:lnTo>
                <a:lnTo>
                  <a:pt x="1820" y="309"/>
                </a:lnTo>
                <a:lnTo>
                  <a:pt x="1807" y="309"/>
                </a:lnTo>
                <a:lnTo>
                  <a:pt x="1800" y="303"/>
                </a:lnTo>
                <a:lnTo>
                  <a:pt x="1781" y="296"/>
                </a:lnTo>
                <a:lnTo>
                  <a:pt x="1775" y="296"/>
                </a:lnTo>
                <a:lnTo>
                  <a:pt x="1775" y="303"/>
                </a:lnTo>
                <a:lnTo>
                  <a:pt x="1755" y="315"/>
                </a:lnTo>
                <a:lnTo>
                  <a:pt x="1743" y="322"/>
                </a:lnTo>
                <a:lnTo>
                  <a:pt x="1730" y="328"/>
                </a:lnTo>
                <a:lnTo>
                  <a:pt x="1730" y="335"/>
                </a:lnTo>
                <a:lnTo>
                  <a:pt x="1749" y="335"/>
                </a:lnTo>
                <a:lnTo>
                  <a:pt x="1755" y="335"/>
                </a:lnTo>
                <a:lnTo>
                  <a:pt x="1762" y="341"/>
                </a:lnTo>
                <a:lnTo>
                  <a:pt x="5433" y="495"/>
                </a:lnTo>
                <a:lnTo>
                  <a:pt x="1839" y="303"/>
                </a:lnTo>
                <a:lnTo>
                  <a:pt x="1839" y="296"/>
                </a:lnTo>
                <a:lnTo>
                  <a:pt x="1833" y="309"/>
                </a:lnTo>
                <a:lnTo>
                  <a:pt x="1833" y="309"/>
                </a:lnTo>
                <a:lnTo>
                  <a:pt x="1839" y="309"/>
                </a:lnTo>
                <a:lnTo>
                  <a:pt x="1839" y="303"/>
                </a:lnTo>
                <a:lnTo>
                  <a:pt x="5433" y="495"/>
                </a:lnTo>
                <a:lnTo>
                  <a:pt x="1755" y="296"/>
                </a:lnTo>
                <a:lnTo>
                  <a:pt x="1762" y="296"/>
                </a:lnTo>
                <a:lnTo>
                  <a:pt x="1755" y="290"/>
                </a:lnTo>
                <a:lnTo>
                  <a:pt x="1743" y="277"/>
                </a:lnTo>
                <a:lnTo>
                  <a:pt x="1736" y="277"/>
                </a:lnTo>
                <a:lnTo>
                  <a:pt x="1736" y="283"/>
                </a:lnTo>
                <a:lnTo>
                  <a:pt x="1743" y="290"/>
                </a:lnTo>
                <a:lnTo>
                  <a:pt x="1755" y="296"/>
                </a:lnTo>
                <a:lnTo>
                  <a:pt x="5433" y="495"/>
                </a:lnTo>
                <a:lnTo>
                  <a:pt x="1717" y="309"/>
                </a:lnTo>
                <a:lnTo>
                  <a:pt x="1717" y="315"/>
                </a:lnTo>
                <a:lnTo>
                  <a:pt x="1723" y="322"/>
                </a:lnTo>
                <a:lnTo>
                  <a:pt x="1723" y="315"/>
                </a:lnTo>
                <a:lnTo>
                  <a:pt x="1723" y="309"/>
                </a:lnTo>
                <a:lnTo>
                  <a:pt x="1723" y="309"/>
                </a:lnTo>
                <a:lnTo>
                  <a:pt x="1717" y="309"/>
                </a:lnTo>
                <a:lnTo>
                  <a:pt x="5433" y="495"/>
                </a:lnTo>
                <a:lnTo>
                  <a:pt x="1833" y="431"/>
                </a:lnTo>
                <a:lnTo>
                  <a:pt x="1833" y="438"/>
                </a:lnTo>
                <a:lnTo>
                  <a:pt x="1839" y="444"/>
                </a:lnTo>
                <a:lnTo>
                  <a:pt x="1852" y="450"/>
                </a:lnTo>
                <a:lnTo>
                  <a:pt x="1858" y="444"/>
                </a:lnTo>
                <a:lnTo>
                  <a:pt x="1852" y="438"/>
                </a:lnTo>
                <a:lnTo>
                  <a:pt x="1839" y="431"/>
                </a:lnTo>
                <a:lnTo>
                  <a:pt x="1833" y="431"/>
                </a:lnTo>
                <a:lnTo>
                  <a:pt x="5433" y="495"/>
                </a:lnTo>
                <a:lnTo>
                  <a:pt x="1601" y="225"/>
                </a:lnTo>
                <a:lnTo>
                  <a:pt x="1608" y="238"/>
                </a:lnTo>
                <a:lnTo>
                  <a:pt x="1620" y="238"/>
                </a:lnTo>
                <a:lnTo>
                  <a:pt x="1608" y="219"/>
                </a:lnTo>
                <a:lnTo>
                  <a:pt x="1601" y="219"/>
                </a:lnTo>
                <a:lnTo>
                  <a:pt x="1601" y="225"/>
                </a:lnTo>
                <a:lnTo>
                  <a:pt x="5433" y="495"/>
                </a:lnTo>
                <a:lnTo>
                  <a:pt x="1698" y="373"/>
                </a:lnTo>
                <a:lnTo>
                  <a:pt x="1704" y="373"/>
                </a:lnTo>
                <a:lnTo>
                  <a:pt x="1710" y="354"/>
                </a:lnTo>
                <a:lnTo>
                  <a:pt x="1710" y="341"/>
                </a:lnTo>
                <a:lnTo>
                  <a:pt x="1710" y="335"/>
                </a:lnTo>
                <a:lnTo>
                  <a:pt x="1704" y="341"/>
                </a:lnTo>
                <a:lnTo>
                  <a:pt x="1685" y="367"/>
                </a:lnTo>
                <a:lnTo>
                  <a:pt x="1685" y="373"/>
                </a:lnTo>
                <a:lnTo>
                  <a:pt x="1698" y="373"/>
                </a:lnTo>
                <a:lnTo>
                  <a:pt x="5433" y="495"/>
                </a:lnTo>
                <a:lnTo>
                  <a:pt x="1672" y="264"/>
                </a:lnTo>
                <a:lnTo>
                  <a:pt x="1672" y="251"/>
                </a:lnTo>
                <a:lnTo>
                  <a:pt x="1665" y="245"/>
                </a:lnTo>
                <a:lnTo>
                  <a:pt x="1653" y="238"/>
                </a:lnTo>
                <a:lnTo>
                  <a:pt x="1646" y="238"/>
                </a:lnTo>
                <a:lnTo>
                  <a:pt x="1646" y="245"/>
                </a:lnTo>
                <a:lnTo>
                  <a:pt x="1659" y="264"/>
                </a:lnTo>
                <a:lnTo>
                  <a:pt x="1665" y="264"/>
                </a:lnTo>
                <a:lnTo>
                  <a:pt x="1672" y="264"/>
                </a:lnTo>
                <a:lnTo>
                  <a:pt x="5433" y="495"/>
                </a:lnTo>
                <a:lnTo>
                  <a:pt x="3009" y="213"/>
                </a:lnTo>
                <a:lnTo>
                  <a:pt x="3022" y="213"/>
                </a:lnTo>
                <a:lnTo>
                  <a:pt x="3022" y="206"/>
                </a:lnTo>
                <a:lnTo>
                  <a:pt x="3048" y="200"/>
                </a:lnTo>
                <a:lnTo>
                  <a:pt x="3048" y="193"/>
                </a:lnTo>
                <a:lnTo>
                  <a:pt x="3041" y="193"/>
                </a:lnTo>
                <a:lnTo>
                  <a:pt x="3015" y="193"/>
                </a:lnTo>
                <a:lnTo>
                  <a:pt x="3009" y="193"/>
                </a:lnTo>
                <a:lnTo>
                  <a:pt x="3009" y="200"/>
                </a:lnTo>
                <a:lnTo>
                  <a:pt x="3003" y="213"/>
                </a:lnTo>
                <a:lnTo>
                  <a:pt x="3009" y="213"/>
                </a:lnTo>
                <a:lnTo>
                  <a:pt x="5433" y="495"/>
                </a:lnTo>
                <a:lnTo>
                  <a:pt x="2855" y="283"/>
                </a:lnTo>
                <a:lnTo>
                  <a:pt x="2835" y="290"/>
                </a:lnTo>
                <a:lnTo>
                  <a:pt x="2835" y="296"/>
                </a:lnTo>
                <a:lnTo>
                  <a:pt x="2848" y="290"/>
                </a:lnTo>
                <a:lnTo>
                  <a:pt x="2868" y="283"/>
                </a:lnTo>
                <a:lnTo>
                  <a:pt x="2874" y="277"/>
                </a:lnTo>
                <a:lnTo>
                  <a:pt x="2868" y="270"/>
                </a:lnTo>
                <a:lnTo>
                  <a:pt x="2855" y="283"/>
                </a:lnTo>
                <a:lnTo>
                  <a:pt x="5433" y="495"/>
                </a:lnTo>
                <a:lnTo>
                  <a:pt x="1820" y="348"/>
                </a:lnTo>
                <a:lnTo>
                  <a:pt x="1813" y="341"/>
                </a:lnTo>
                <a:lnTo>
                  <a:pt x="1807" y="341"/>
                </a:lnTo>
                <a:lnTo>
                  <a:pt x="1813" y="354"/>
                </a:lnTo>
                <a:lnTo>
                  <a:pt x="1826" y="367"/>
                </a:lnTo>
                <a:lnTo>
                  <a:pt x="1826" y="354"/>
                </a:lnTo>
                <a:lnTo>
                  <a:pt x="1833" y="367"/>
                </a:lnTo>
                <a:lnTo>
                  <a:pt x="1845" y="373"/>
                </a:lnTo>
                <a:lnTo>
                  <a:pt x="1858" y="373"/>
                </a:lnTo>
                <a:lnTo>
                  <a:pt x="1865" y="380"/>
                </a:lnTo>
                <a:lnTo>
                  <a:pt x="1865" y="373"/>
                </a:lnTo>
                <a:lnTo>
                  <a:pt x="1858" y="367"/>
                </a:lnTo>
                <a:lnTo>
                  <a:pt x="1845" y="354"/>
                </a:lnTo>
                <a:lnTo>
                  <a:pt x="1826" y="354"/>
                </a:lnTo>
                <a:lnTo>
                  <a:pt x="1820" y="348"/>
                </a:lnTo>
                <a:lnTo>
                  <a:pt x="5433" y="495"/>
                </a:lnTo>
                <a:lnTo>
                  <a:pt x="2829" y="335"/>
                </a:lnTo>
                <a:lnTo>
                  <a:pt x="2848" y="335"/>
                </a:lnTo>
                <a:lnTo>
                  <a:pt x="2861" y="335"/>
                </a:lnTo>
                <a:lnTo>
                  <a:pt x="2880" y="341"/>
                </a:lnTo>
                <a:lnTo>
                  <a:pt x="2880" y="341"/>
                </a:lnTo>
                <a:lnTo>
                  <a:pt x="2868" y="328"/>
                </a:lnTo>
                <a:lnTo>
                  <a:pt x="2855" y="322"/>
                </a:lnTo>
                <a:lnTo>
                  <a:pt x="2835" y="328"/>
                </a:lnTo>
                <a:lnTo>
                  <a:pt x="2816" y="328"/>
                </a:lnTo>
                <a:lnTo>
                  <a:pt x="2829" y="335"/>
                </a:lnTo>
                <a:lnTo>
                  <a:pt x="5433" y="495"/>
                </a:lnTo>
                <a:lnTo>
                  <a:pt x="3009" y="232"/>
                </a:lnTo>
                <a:lnTo>
                  <a:pt x="3067" y="225"/>
                </a:lnTo>
                <a:lnTo>
                  <a:pt x="3093" y="225"/>
                </a:lnTo>
                <a:lnTo>
                  <a:pt x="3093" y="219"/>
                </a:lnTo>
                <a:lnTo>
                  <a:pt x="3060" y="219"/>
                </a:lnTo>
                <a:lnTo>
                  <a:pt x="3041" y="219"/>
                </a:lnTo>
                <a:lnTo>
                  <a:pt x="3003" y="225"/>
                </a:lnTo>
                <a:lnTo>
                  <a:pt x="2977" y="232"/>
                </a:lnTo>
                <a:lnTo>
                  <a:pt x="2970" y="232"/>
                </a:lnTo>
                <a:lnTo>
                  <a:pt x="3009" y="232"/>
                </a:lnTo>
                <a:lnTo>
                  <a:pt x="5433" y="495"/>
                </a:lnTo>
                <a:lnTo>
                  <a:pt x="2848" y="270"/>
                </a:lnTo>
                <a:lnTo>
                  <a:pt x="2868" y="264"/>
                </a:lnTo>
                <a:lnTo>
                  <a:pt x="2868" y="251"/>
                </a:lnTo>
                <a:lnTo>
                  <a:pt x="2861" y="251"/>
                </a:lnTo>
                <a:lnTo>
                  <a:pt x="2848" y="251"/>
                </a:lnTo>
                <a:lnTo>
                  <a:pt x="2835" y="251"/>
                </a:lnTo>
                <a:lnTo>
                  <a:pt x="2835" y="270"/>
                </a:lnTo>
                <a:lnTo>
                  <a:pt x="2842" y="270"/>
                </a:lnTo>
                <a:lnTo>
                  <a:pt x="2848" y="270"/>
                </a:lnTo>
                <a:lnTo>
                  <a:pt x="5433" y="495"/>
                </a:lnTo>
                <a:lnTo>
                  <a:pt x="1878" y="373"/>
                </a:lnTo>
                <a:lnTo>
                  <a:pt x="1903" y="386"/>
                </a:lnTo>
                <a:lnTo>
                  <a:pt x="1929" y="393"/>
                </a:lnTo>
                <a:lnTo>
                  <a:pt x="1980" y="393"/>
                </a:lnTo>
                <a:lnTo>
                  <a:pt x="1993" y="393"/>
                </a:lnTo>
                <a:lnTo>
                  <a:pt x="2019" y="393"/>
                </a:lnTo>
                <a:lnTo>
                  <a:pt x="2070" y="399"/>
                </a:lnTo>
                <a:lnTo>
                  <a:pt x="2128" y="399"/>
                </a:lnTo>
                <a:lnTo>
                  <a:pt x="2212" y="393"/>
                </a:lnTo>
                <a:lnTo>
                  <a:pt x="2244" y="386"/>
                </a:lnTo>
                <a:lnTo>
                  <a:pt x="2263" y="380"/>
                </a:lnTo>
                <a:lnTo>
                  <a:pt x="2225" y="380"/>
                </a:lnTo>
                <a:lnTo>
                  <a:pt x="2186" y="386"/>
                </a:lnTo>
                <a:lnTo>
                  <a:pt x="2148" y="386"/>
                </a:lnTo>
                <a:lnTo>
                  <a:pt x="2141" y="386"/>
                </a:lnTo>
                <a:lnTo>
                  <a:pt x="2135" y="386"/>
                </a:lnTo>
                <a:lnTo>
                  <a:pt x="2109" y="386"/>
                </a:lnTo>
                <a:lnTo>
                  <a:pt x="2051" y="386"/>
                </a:lnTo>
                <a:lnTo>
                  <a:pt x="2025" y="380"/>
                </a:lnTo>
                <a:lnTo>
                  <a:pt x="2006" y="373"/>
                </a:lnTo>
                <a:lnTo>
                  <a:pt x="1974" y="348"/>
                </a:lnTo>
                <a:lnTo>
                  <a:pt x="1968" y="341"/>
                </a:lnTo>
                <a:lnTo>
                  <a:pt x="1961" y="341"/>
                </a:lnTo>
                <a:lnTo>
                  <a:pt x="1968" y="354"/>
                </a:lnTo>
                <a:lnTo>
                  <a:pt x="1974" y="367"/>
                </a:lnTo>
                <a:lnTo>
                  <a:pt x="1980" y="367"/>
                </a:lnTo>
                <a:lnTo>
                  <a:pt x="1980" y="373"/>
                </a:lnTo>
                <a:lnTo>
                  <a:pt x="1980" y="380"/>
                </a:lnTo>
                <a:lnTo>
                  <a:pt x="1961" y="380"/>
                </a:lnTo>
                <a:lnTo>
                  <a:pt x="1955" y="380"/>
                </a:lnTo>
                <a:lnTo>
                  <a:pt x="1935" y="380"/>
                </a:lnTo>
                <a:lnTo>
                  <a:pt x="1923" y="380"/>
                </a:lnTo>
                <a:lnTo>
                  <a:pt x="1910" y="380"/>
                </a:lnTo>
                <a:lnTo>
                  <a:pt x="1884" y="367"/>
                </a:lnTo>
                <a:lnTo>
                  <a:pt x="1878" y="373"/>
                </a:lnTo>
                <a:lnTo>
                  <a:pt x="5433" y="495"/>
                </a:lnTo>
                <a:lnTo>
                  <a:pt x="1871" y="341"/>
                </a:lnTo>
                <a:lnTo>
                  <a:pt x="1890" y="354"/>
                </a:lnTo>
                <a:lnTo>
                  <a:pt x="1903" y="354"/>
                </a:lnTo>
                <a:lnTo>
                  <a:pt x="1903" y="348"/>
                </a:lnTo>
                <a:lnTo>
                  <a:pt x="1884" y="341"/>
                </a:lnTo>
                <a:lnTo>
                  <a:pt x="1878" y="335"/>
                </a:lnTo>
                <a:lnTo>
                  <a:pt x="1871" y="328"/>
                </a:lnTo>
                <a:lnTo>
                  <a:pt x="1865" y="328"/>
                </a:lnTo>
                <a:lnTo>
                  <a:pt x="1865" y="335"/>
                </a:lnTo>
                <a:lnTo>
                  <a:pt x="1871" y="341"/>
                </a:lnTo>
                <a:lnTo>
                  <a:pt x="5433" y="495"/>
                </a:lnTo>
                <a:lnTo>
                  <a:pt x="2784" y="277"/>
                </a:lnTo>
                <a:lnTo>
                  <a:pt x="2784" y="270"/>
                </a:lnTo>
                <a:lnTo>
                  <a:pt x="2778" y="270"/>
                </a:lnTo>
                <a:lnTo>
                  <a:pt x="2765" y="283"/>
                </a:lnTo>
                <a:lnTo>
                  <a:pt x="2771" y="283"/>
                </a:lnTo>
                <a:lnTo>
                  <a:pt x="2784" y="277"/>
                </a:lnTo>
                <a:lnTo>
                  <a:pt x="5433" y="495"/>
                </a:lnTo>
                <a:lnTo>
                  <a:pt x="2816" y="270"/>
                </a:lnTo>
                <a:lnTo>
                  <a:pt x="2816" y="264"/>
                </a:lnTo>
                <a:lnTo>
                  <a:pt x="2797" y="270"/>
                </a:lnTo>
                <a:lnTo>
                  <a:pt x="2803" y="277"/>
                </a:lnTo>
                <a:lnTo>
                  <a:pt x="2816" y="270"/>
                </a:lnTo>
                <a:lnTo>
                  <a:pt x="5433" y="495"/>
                </a:lnTo>
                <a:lnTo>
                  <a:pt x="2289" y="168"/>
                </a:lnTo>
                <a:lnTo>
                  <a:pt x="2328" y="168"/>
                </a:lnTo>
                <a:lnTo>
                  <a:pt x="2366" y="180"/>
                </a:lnTo>
                <a:lnTo>
                  <a:pt x="2405" y="187"/>
                </a:lnTo>
                <a:lnTo>
                  <a:pt x="2437" y="200"/>
                </a:lnTo>
                <a:lnTo>
                  <a:pt x="2450" y="206"/>
                </a:lnTo>
                <a:lnTo>
                  <a:pt x="2469" y="206"/>
                </a:lnTo>
                <a:lnTo>
                  <a:pt x="2482" y="219"/>
                </a:lnTo>
                <a:lnTo>
                  <a:pt x="2501" y="219"/>
                </a:lnTo>
                <a:lnTo>
                  <a:pt x="2527" y="225"/>
                </a:lnTo>
                <a:lnTo>
                  <a:pt x="2553" y="238"/>
                </a:lnTo>
                <a:lnTo>
                  <a:pt x="2565" y="245"/>
                </a:lnTo>
                <a:lnTo>
                  <a:pt x="2585" y="264"/>
                </a:lnTo>
                <a:lnTo>
                  <a:pt x="2610" y="270"/>
                </a:lnTo>
                <a:lnTo>
                  <a:pt x="2675" y="283"/>
                </a:lnTo>
                <a:lnTo>
                  <a:pt x="2681" y="290"/>
                </a:lnTo>
                <a:lnTo>
                  <a:pt x="2675" y="296"/>
                </a:lnTo>
                <a:lnTo>
                  <a:pt x="2630" y="303"/>
                </a:lnTo>
                <a:lnTo>
                  <a:pt x="2668" y="303"/>
                </a:lnTo>
                <a:lnTo>
                  <a:pt x="2694" y="303"/>
                </a:lnTo>
                <a:lnTo>
                  <a:pt x="2713" y="303"/>
                </a:lnTo>
                <a:lnTo>
                  <a:pt x="2733" y="303"/>
                </a:lnTo>
                <a:lnTo>
                  <a:pt x="2739" y="309"/>
                </a:lnTo>
                <a:lnTo>
                  <a:pt x="2778" y="315"/>
                </a:lnTo>
                <a:lnTo>
                  <a:pt x="2797" y="315"/>
                </a:lnTo>
                <a:lnTo>
                  <a:pt x="2810" y="309"/>
                </a:lnTo>
                <a:lnTo>
                  <a:pt x="2803" y="309"/>
                </a:lnTo>
                <a:lnTo>
                  <a:pt x="2784" y="309"/>
                </a:lnTo>
                <a:lnTo>
                  <a:pt x="2758" y="296"/>
                </a:lnTo>
                <a:lnTo>
                  <a:pt x="2745" y="290"/>
                </a:lnTo>
                <a:lnTo>
                  <a:pt x="2739" y="290"/>
                </a:lnTo>
                <a:lnTo>
                  <a:pt x="2707" y="290"/>
                </a:lnTo>
                <a:lnTo>
                  <a:pt x="2688" y="277"/>
                </a:lnTo>
                <a:lnTo>
                  <a:pt x="2655" y="270"/>
                </a:lnTo>
                <a:lnTo>
                  <a:pt x="2623" y="251"/>
                </a:lnTo>
                <a:lnTo>
                  <a:pt x="2578" y="238"/>
                </a:lnTo>
                <a:lnTo>
                  <a:pt x="2520" y="213"/>
                </a:lnTo>
                <a:lnTo>
                  <a:pt x="2437" y="187"/>
                </a:lnTo>
                <a:lnTo>
                  <a:pt x="2321" y="161"/>
                </a:lnTo>
                <a:lnTo>
                  <a:pt x="2270" y="155"/>
                </a:lnTo>
                <a:lnTo>
                  <a:pt x="2250" y="155"/>
                </a:lnTo>
                <a:lnTo>
                  <a:pt x="2250" y="161"/>
                </a:lnTo>
                <a:lnTo>
                  <a:pt x="2263" y="161"/>
                </a:lnTo>
                <a:lnTo>
                  <a:pt x="2289" y="168"/>
                </a:lnTo>
                <a:lnTo>
                  <a:pt x="5433" y="495"/>
                </a:lnTo>
                <a:close/>
              </a:path>
            </a:pathLst>
          </a:cu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algn="tl" rotWithShape="0">
              <a:schemeClr val="bg1">
                <a:alpha val="6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13" name="フリーフォーム 12"/>
          <p:cNvSpPr>
            <a:spLocks/>
          </p:cNvSpPr>
          <p:nvPr/>
        </p:nvSpPr>
        <p:spPr bwMode="auto">
          <a:xfrm>
            <a:off x="0" y="0"/>
            <a:ext cx="9144000" cy="6870700"/>
          </a:xfrm>
          <a:custGeom>
            <a:avLst/>
            <a:gdLst/>
            <a:ahLst/>
            <a:cxnLst>
              <a:cxn ang="0">
                <a:pos x="2808" y="370"/>
              </a:cxn>
              <a:cxn ang="0">
                <a:pos x="2679" y="719"/>
              </a:cxn>
              <a:cxn ang="0">
                <a:pos x="2462" y="879"/>
              </a:cxn>
              <a:cxn ang="0">
                <a:pos x="1646" y="1440"/>
              </a:cxn>
              <a:cxn ang="0">
                <a:pos x="1479" y="1684"/>
              </a:cxn>
              <a:cxn ang="0">
                <a:pos x="1287" y="1848"/>
              </a:cxn>
              <a:cxn ang="0">
                <a:pos x="1162" y="2082"/>
              </a:cxn>
              <a:cxn ang="0">
                <a:pos x="1343" y="1963"/>
              </a:cxn>
              <a:cxn ang="0">
                <a:pos x="1437" y="2012"/>
              </a:cxn>
              <a:cxn ang="0">
                <a:pos x="1556" y="1980"/>
              </a:cxn>
              <a:cxn ang="0">
                <a:pos x="1573" y="1813"/>
              </a:cxn>
              <a:cxn ang="0">
                <a:pos x="1782" y="1430"/>
              </a:cxn>
              <a:cxn ang="0">
                <a:pos x="1793" y="1388"/>
              </a:cxn>
              <a:cxn ang="0">
                <a:pos x="1789" y="1353"/>
              </a:cxn>
              <a:cxn ang="0">
                <a:pos x="2068" y="1151"/>
              </a:cxn>
              <a:cxn ang="0">
                <a:pos x="2302" y="1022"/>
              </a:cxn>
              <a:cxn ang="0">
                <a:pos x="2082" y="1172"/>
              </a:cxn>
              <a:cxn ang="0">
                <a:pos x="1915" y="1287"/>
              </a:cxn>
              <a:cxn ang="0">
                <a:pos x="2033" y="1224"/>
              </a:cxn>
              <a:cxn ang="0">
                <a:pos x="2075" y="1200"/>
              </a:cxn>
              <a:cxn ang="0">
                <a:pos x="1988" y="1266"/>
              </a:cxn>
              <a:cxn ang="0">
                <a:pos x="2602" y="875"/>
              </a:cxn>
              <a:cxn ang="0">
                <a:pos x="2783" y="774"/>
              </a:cxn>
              <a:cxn ang="0">
                <a:pos x="2616" y="325"/>
              </a:cxn>
              <a:cxn ang="0">
                <a:pos x="2522" y="293"/>
              </a:cxn>
              <a:cxn ang="0">
                <a:pos x="2208" y="258"/>
              </a:cxn>
              <a:cxn ang="0">
                <a:pos x="2225" y="262"/>
              </a:cxn>
              <a:cxn ang="0">
                <a:pos x="1486" y="276"/>
              </a:cxn>
              <a:cxn ang="0">
                <a:pos x="1845" y="251"/>
              </a:cxn>
              <a:cxn ang="0">
                <a:pos x="1514" y="262"/>
              </a:cxn>
              <a:cxn ang="0">
                <a:pos x="1280" y="227"/>
              </a:cxn>
              <a:cxn ang="0">
                <a:pos x="830" y="81"/>
              </a:cxn>
              <a:cxn ang="0">
                <a:pos x="761" y="35"/>
              </a:cxn>
              <a:cxn ang="0">
                <a:pos x="736" y="74"/>
              </a:cxn>
              <a:cxn ang="0">
                <a:pos x="869" y="95"/>
              </a:cxn>
              <a:cxn ang="0">
                <a:pos x="1305" y="834"/>
              </a:cxn>
              <a:cxn ang="0">
                <a:pos x="1231" y="949"/>
              </a:cxn>
              <a:cxn ang="0">
                <a:pos x="1214" y="956"/>
              </a:cxn>
              <a:cxn ang="0">
                <a:pos x="1075" y="938"/>
              </a:cxn>
              <a:cxn ang="0">
                <a:pos x="1116" y="1064"/>
              </a:cxn>
              <a:cxn ang="0">
                <a:pos x="1043" y="1144"/>
              </a:cxn>
              <a:cxn ang="0">
                <a:pos x="966" y="1210"/>
              </a:cxn>
              <a:cxn ang="0">
                <a:pos x="2839" y="356"/>
              </a:cxn>
              <a:cxn ang="0">
                <a:pos x="2839" y="356"/>
              </a:cxn>
              <a:cxn ang="0">
                <a:pos x="593" y="1580"/>
              </a:cxn>
              <a:cxn ang="0">
                <a:pos x="639" y="1377"/>
              </a:cxn>
              <a:cxn ang="0">
                <a:pos x="412" y="1702"/>
              </a:cxn>
              <a:cxn ang="0">
                <a:pos x="381" y="1736"/>
              </a:cxn>
              <a:cxn ang="0">
                <a:pos x="2839" y="356"/>
              </a:cxn>
              <a:cxn ang="0">
                <a:pos x="63" y="1879"/>
              </a:cxn>
              <a:cxn ang="0">
                <a:pos x="88" y="841"/>
              </a:cxn>
              <a:cxn ang="0">
                <a:pos x="21" y="848"/>
              </a:cxn>
              <a:cxn ang="0">
                <a:pos x="245" y="757"/>
              </a:cxn>
              <a:cxn ang="0">
                <a:pos x="646" y="652"/>
              </a:cxn>
              <a:cxn ang="0">
                <a:pos x="973" y="485"/>
              </a:cxn>
              <a:cxn ang="0">
                <a:pos x="1364" y="558"/>
              </a:cxn>
              <a:cxn ang="0">
                <a:pos x="1483" y="558"/>
              </a:cxn>
              <a:cxn ang="0">
                <a:pos x="1619" y="475"/>
              </a:cxn>
              <a:cxn ang="0">
                <a:pos x="1761" y="527"/>
              </a:cxn>
              <a:cxn ang="0">
                <a:pos x="1803" y="213"/>
              </a:cxn>
              <a:cxn ang="0">
                <a:pos x="2839" y="356"/>
              </a:cxn>
              <a:cxn ang="0">
                <a:pos x="2013" y="14"/>
              </a:cxn>
            </a:cxnLst>
            <a:rect l="0" t="0" r="0" b="0"/>
            <a:pathLst>
              <a:path w="2846" h="2082">
                <a:moveTo>
                  <a:pt x="2839" y="356"/>
                </a:moveTo>
                <a:lnTo>
                  <a:pt x="2836" y="353"/>
                </a:lnTo>
                <a:lnTo>
                  <a:pt x="2832" y="349"/>
                </a:lnTo>
                <a:lnTo>
                  <a:pt x="2822" y="349"/>
                </a:lnTo>
                <a:lnTo>
                  <a:pt x="2818" y="349"/>
                </a:lnTo>
                <a:lnTo>
                  <a:pt x="2815" y="346"/>
                </a:lnTo>
                <a:lnTo>
                  <a:pt x="2804" y="339"/>
                </a:lnTo>
                <a:lnTo>
                  <a:pt x="2797" y="335"/>
                </a:lnTo>
                <a:lnTo>
                  <a:pt x="2794" y="342"/>
                </a:lnTo>
                <a:lnTo>
                  <a:pt x="2794" y="346"/>
                </a:lnTo>
                <a:lnTo>
                  <a:pt x="2787" y="353"/>
                </a:lnTo>
                <a:lnTo>
                  <a:pt x="2787" y="356"/>
                </a:lnTo>
                <a:lnTo>
                  <a:pt x="2797" y="356"/>
                </a:lnTo>
                <a:lnTo>
                  <a:pt x="2815" y="363"/>
                </a:lnTo>
                <a:lnTo>
                  <a:pt x="2808" y="370"/>
                </a:lnTo>
                <a:lnTo>
                  <a:pt x="2797" y="394"/>
                </a:lnTo>
                <a:lnTo>
                  <a:pt x="2787" y="419"/>
                </a:lnTo>
                <a:lnTo>
                  <a:pt x="2769" y="468"/>
                </a:lnTo>
                <a:lnTo>
                  <a:pt x="2755" y="499"/>
                </a:lnTo>
                <a:lnTo>
                  <a:pt x="2752" y="509"/>
                </a:lnTo>
                <a:lnTo>
                  <a:pt x="2738" y="509"/>
                </a:lnTo>
                <a:lnTo>
                  <a:pt x="2724" y="509"/>
                </a:lnTo>
                <a:lnTo>
                  <a:pt x="2710" y="513"/>
                </a:lnTo>
                <a:lnTo>
                  <a:pt x="2696" y="520"/>
                </a:lnTo>
                <a:lnTo>
                  <a:pt x="2696" y="523"/>
                </a:lnTo>
                <a:lnTo>
                  <a:pt x="2696" y="537"/>
                </a:lnTo>
                <a:lnTo>
                  <a:pt x="2696" y="555"/>
                </a:lnTo>
                <a:lnTo>
                  <a:pt x="2689" y="638"/>
                </a:lnTo>
                <a:lnTo>
                  <a:pt x="2686" y="691"/>
                </a:lnTo>
                <a:lnTo>
                  <a:pt x="2679" y="719"/>
                </a:lnTo>
                <a:lnTo>
                  <a:pt x="2675" y="722"/>
                </a:lnTo>
                <a:lnTo>
                  <a:pt x="2665" y="722"/>
                </a:lnTo>
                <a:lnTo>
                  <a:pt x="2640" y="726"/>
                </a:lnTo>
                <a:lnTo>
                  <a:pt x="2630" y="733"/>
                </a:lnTo>
                <a:lnTo>
                  <a:pt x="2612" y="746"/>
                </a:lnTo>
                <a:lnTo>
                  <a:pt x="2591" y="771"/>
                </a:lnTo>
                <a:lnTo>
                  <a:pt x="2584" y="774"/>
                </a:lnTo>
                <a:lnTo>
                  <a:pt x="2574" y="778"/>
                </a:lnTo>
                <a:lnTo>
                  <a:pt x="2546" y="792"/>
                </a:lnTo>
                <a:lnTo>
                  <a:pt x="2518" y="809"/>
                </a:lnTo>
                <a:lnTo>
                  <a:pt x="2497" y="834"/>
                </a:lnTo>
                <a:lnTo>
                  <a:pt x="2483" y="851"/>
                </a:lnTo>
                <a:lnTo>
                  <a:pt x="2476" y="868"/>
                </a:lnTo>
                <a:lnTo>
                  <a:pt x="2469" y="879"/>
                </a:lnTo>
                <a:lnTo>
                  <a:pt x="2462" y="879"/>
                </a:lnTo>
                <a:lnTo>
                  <a:pt x="2455" y="879"/>
                </a:lnTo>
                <a:lnTo>
                  <a:pt x="2448" y="882"/>
                </a:lnTo>
                <a:lnTo>
                  <a:pt x="2386" y="924"/>
                </a:lnTo>
                <a:lnTo>
                  <a:pt x="2326" y="963"/>
                </a:lnTo>
                <a:lnTo>
                  <a:pt x="2173" y="1064"/>
                </a:lnTo>
                <a:lnTo>
                  <a:pt x="2121" y="1099"/>
                </a:lnTo>
                <a:lnTo>
                  <a:pt x="2058" y="1133"/>
                </a:lnTo>
                <a:lnTo>
                  <a:pt x="1918" y="1227"/>
                </a:lnTo>
                <a:lnTo>
                  <a:pt x="1877" y="1259"/>
                </a:lnTo>
                <a:lnTo>
                  <a:pt x="1838" y="1294"/>
                </a:lnTo>
                <a:lnTo>
                  <a:pt x="1786" y="1346"/>
                </a:lnTo>
                <a:lnTo>
                  <a:pt x="1723" y="1388"/>
                </a:lnTo>
                <a:lnTo>
                  <a:pt x="1678" y="1412"/>
                </a:lnTo>
                <a:lnTo>
                  <a:pt x="1660" y="1426"/>
                </a:lnTo>
                <a:lnTo>
                  <a:pt x="1646" y="1440"/>
                </a:lnTo>
                <a:lnTo>
                  <a:pt x="1643" y="1451"/>
                </a:lnTo>
                <a:lnTo>
                  <a:pt x="1636" y="1471"/>
                </a:lnTo>
                <a:lnTo>
                  <a:pt x="1622" y="1489"/>
                </a:lnTo>
                <a:lnTo>
                  <a:pt x="1605" y="1513"/>
                </a:lnTo>
                <a:lnTo>
                  <a:pt x="1591" y="1520"/>
                </a:lnTo>
                <a:lnTo>
                  <a:pt x="1573" y="1538"/>
                </a:lnTo>
                <a:lnTo>
                  <a:pt x="1559" y="1555"/>
                </a:lnTo>
                <a:lnTo>
                  <a:pt x="1545" y="1576"/>
                </a:lnTo>
                <a:lnTo>
                  <a:pt x="1528" y="1600"/>
                </a:lnTo>
                <a:lnTo>
                  <a:pt x="1521" y="1604"/>
                </a:lnTo>
                <a:lnTo>
                  <a:pt x="1517" y="1607"/>
                </a:lnTo>
                <a:lnTo>
                  <a:pt x="1503" y="1625"/>
                </a:lnTo>
                <a:lnTo>
                  <a:pt x="1496" y="1649"/>
                </a:lnTo>
                <a:lnTo>
                  <a:pt x="1493" y="1667"/>
                </a:lnTo>
                <a:lnTo>
                  <a:pt x="1479" y="1684"/>
                </a:lnTo>
                <a:lnTo>
                  <a:pt x="1465" y="1702"/>
                </a:lnTo>
                <a:lnTo>
                  <a:pt x="1444" y="1709"/>
                </a:lnTo>
                <a:lnTo>
                  <a:pt x="1413" y="1726"/>
                </a:lnTo>
                <a:lnTo>
                  <a:pt x="1395" y="1733"/>
                </a:lnTo>
                <a:lnTo>
                  <a:pt x="1381" y="1736"/>
                </a:lnTo>
                <a:lnTo>
                  <a:pt x="1357" y="1747"/>
                </a:lnTo>
                <a:lnTo>
                  <a:pt x="1333" y="1761"/>
                </a:lnTo>
                <a:lnTo>
                  <a:pt x="1326" y="1768"/>
                </a:lnTo>
                <a:lnTo>
                  <a:pt x="1322" y="1775"/>
                </a:lnTo>
                <a:lnTo>
                  <a:pt x="1312" y="1792"/>
                </a:lnTo>
                <a:lnTo>
                  <a:pt x="1298" y="1813"/>
                </a:lnTo>
                <a:lnTo>
                  <a:pt x="1287" y="1824"/>
                </a:lnTo>
                <a:lnTo>
                  <a:pt x="1284" y="1831"/>
                </a:lnTo>
                <a:lnTo>
                  <a:pt x="1284" y="1838"/>
                </a:lnTo>
                <a:lnTo>
                  <a:pt x="1287" y="1848"/>
                </a:lnTo>
                <a:lnTo>
                  <a:pt x="1291" y="1851"/>
                </a:lnTo>
                <a:lnTo>
                  <a:pt x="1284" y="1865"/>
                </a:lnTo>
                <a:lnTo>
                  <a:pt x="1266" y="1883"/>
                </a:lnTo>
                <a:lnTo>
                  <a:pt x="1245" y="1900"/>
                </a:lnTo>
                <a:lnTo>
                  <a:pt x="1238" y="1911"/>
                </a:lnTo>
                <a:lnTo>
                  <a:pt x="1228" y="1921"/>
                </a:lnTo>
                <a:lnTo>
                  <a:pt x="1228" y="1932"/>
                </a:lnTo>
                <a:lnTo>
                  <a:pt x="1221" y="1939"/>
                </a:lnTo>
                <a:lnTo>
                  <a:pt x="1172" y="1994"/>
                </a:lnTo>
                <a:lnTo>
                  <a:pt x="1151" y="2012"/>
                </a:lnTo>
                <a:lnTo>
                  <a:pt x="1127" y="2029"/>
                </a:lnTo>
                <a:lnTo>
                  <a:pt x="1082" y="2057"/>
                </a:lnTo>
                <a:lnTo>
                  <a:pt x="1040" y="2082"/>
                </a:lnTo>
                <a:lnTo>
                  <a:pt x="1158" y="2082"/>
                </a:lnTo>
                <a:lnTo>
                  <a:pt x="1162" y="2082"/>
                </a:lnTo>
                <a:lnTo>
                  <a:pt x="1169" y="2075"/>
                </a:lnTo>
                <a:lnTo>
                  <a:pt x="1190" y="2050"/>
                </a:lnTo>
                <a:lnTo>
                  <a:pt x="1204" y="2043"/>
                </a:lnTo>
                <a:lnTo>
                  <a:pt x="1228" y="2033"/>
                </a:lnTo>
                <a:lnTo>
                  <a:pt x="1256" y="2012"/>
                </a:lnTo>
                <a:lnTo>
                  <a:pt x="1273" y="1987"/>
                </a:lnTo>
                <a:lnTo>
                  <a:pt x="1305" y="1970"/>
                </a:lnTo>
                <a:lnTo>
                  <a:pt x="1319" y="1963"/>
                </a:lnTo>
                <a:lnTo>
                  <a:pt x="1329" y="1953"/>
                </a:lnTo>
                <a:lnTo>
                  <a:pt x="1333" y="1949"/>
                </a:lnTo>
                <a:lnTo>
                  <a:pt x="1340" y="1949"/>
                </a:lnTo>
                <a:lnTo>
                  <a:pt x="1336" y="1956"/>
                </a:lnTo>
                <a:lnTo>
                  <a:pt x="1333" y="1963"/>
                </a:lnTo>
                <a:lnTo>
                  <a:pt x="1336" y="1963"/>
                </a:lnTo>
                <a:lnTo>
                  <a:pt x="1343" y="1963"/>
                </a:lnTo>
                <a:lnTo>
                  <a:pt x="1354" y="1960"/>
                </a:lnTo>
                <a:lnTo>
                  <a:pt x="1360" y="1960"/>
                </a:lnTo>
                <a:lnTo>
                  <a:pt x="1371" y="1960"/>
                </a:lnTo>
                <a:lnTo>
                  <a:pt x="1381" y="1977"/>
                </a:lnTo>
                <a:lnTo>
                  <a:pt x="1388" y="1980"/>
                </a:lnTo>
                <a:lnTo>
                  <a:pt x="1395" y="1984"/>
                </a:lnTo>
                <a:lnTo>
                  <a:pt x="1395" y="1987"/>
                </a:lnTo>
                <a:lnTo>
                  <a:pt x="1402" y="1994"/>
                </a:lnTo>
                <a:lnTo>
                  <a:pt x="1406" y="2005"/>
                </a:lnTo>
                <a:lnTo>
                  <a:pt x="1406" y="2012"/>
                </a:lnTo>
                <a:lnTo>
                  <a:pt x="1406" y="2015"/>
                </a:lnTo>
                <a:lnTo>
                  <a:pt x="1409" y="2015"/>
                </a:lnTo>
                <a:lnTo>
                  <a:pt x="1420" y="2008"/>
                </a:lnTo>
                <a:lnTo>
                  <a:pt x="1430" y="2008"/>
                </a:lnTo>
                <a:lnTo>
                  <a:pt x="1437" y="2012"/>
                </a:lnTo>
                <a:lnTo>
                  <a:pt x="1448" y="2019"/>
                </a:lnTo>
                <a:lnTo>
                  <a:pt x="1458" y="2019"/>
                </a:lnTo>
                <a:lnTo>
                  <a:pt x="1469" y="2022"/>
                </a:lnTo>
                <a:lnTo>
                  <a:pt x="1472" y="2026"/>
                </a:lnTo>
                <a:lnTo>
                  <a:pt x="1476" y="2033"/>
                </a:lnTo>
                <a:lnTo>
                  <a:pt x="1479" y="2040"/>
                </a:lnTo>
                <a:lnTo>
                  <a:pt x="1493" y="2033"/>
                </a:lnTo>
                <a:lnTo>
                  <a:pt x="1510" y="2022"/>
                </a:lnTo>
                <a:lnTo>
                  <a:pt x="1517" y="2022"/>
                </a:lnTo>
                <a:lnTo>
                  <a:pt x="1528" y="2022"/>
                </a:lnTo>
                <a:lnTo>
                  <a:pt x="1542" y="2022"/>
                </a:lnTo>
                <a:lnTo>
                  <a:pt x="1549" y="2019"/>
                </a:lnTo>
                <a:lnTo>
                  <a:pt x="1545" y="2008"/>
                </a:lnTo>
                <a:lnTo>
                  <a:pt x="1552" y="1994"/>
                </a:lnTo>
                <a:lnTo>
                  <a:pt x="1556" y="1980"/>
                </a:lnTo>
                <a:lnTo>
                  <a:pt x="1559" y="1977"/>
                </a:lnTo>
                <a:lnTo>
                  <a:pt x="1566" y="1970"/>
                </a:lnTo>
                <a:lnTo>
                  <a:pt x="1570" y="1966"/>
                </a:lnTo>
                <a:lnTo>
                  <a:pt x="1563" y="1960"/>
                </a:lnTo>
                <a:lnTo>
                  <a:pt x="1563" y="1942"/>
                </a:lnTo>
                <a:lnTo>
                  <a:pt x="1563" y="1935"/>
                </a:lnTo>
                <a:lnTo>
                  <a:pt x="1570" y="1925"/>
                </a:lnTo>
                <a:lnTo>
                  <a:pt x="1570" y="1921"/>
                </a:lnTo>
                <a:lnTo>
                  <a:pt x="1563" y="1914"/>
                </a:lnTo>
                <a:lnTo>
                  <a:pt x="1559" y="1897"/>
                </a:lnTo>
                <a:lnTo>
                  <a:pt x="1559" y="1872"/>
                </a:lnTo>
                <a:lnTo>
                  <a:pt x="1556" y="1848"/>
                </a:lnTo>
                <a:lnTo>
                  <a:pt x="1559" y="1838"/>
                </a:lnTo>
                <a:lnTo>
                  <a:pt x="1566" y="1827"/>
                </a:lnTo>
                <a:lnTo>
                  <a:pt x="1573" y="1813"/>
                </a:lnTo>
                <a:lnTo>
                  <a:pt x="1573" y="1792"/>
                </a:lnTo>
                <a:lnTo>
                  <a:pt x="1587" y="1768"/>
                </a:lnTo>
                <a:lnTo>
                  <a:pt x="1601" y="1743"/>
                </a:lnTo>
                <a:lnTo>
                  <a:pt x="1629" y="1677"/>
                </a:lnTo>
                <a:lnTo>
                  <a:pt x="1639" y="1656"/>
                </a:lnTo>
                <a:lnTo>
                  <a:pt x="1650" y="1639"/>
                </a:lnTo>
                <a:lnTo>
                  <a:pt x="1664" y="1618"/>
                </a:lnTo>
                <a:lnTo>
                  <a:pt x="1671" y="1594"/>
                </a:lnTo>
                <a:lnTo>
                  <a:pt x="1678" y="1583"/>
                </a:lnTo>
                <a:lnTo>
                  <a:pt x="1688" y="1569"/>
                </a:lnTo>
                <a:lnTo>
                  <a:pt x="1702" y="1552"/>
                </a:lnTo>
                <a:lnTo>
                  <a:pt x="1730" y="1510"/>
                </a:lnTo>
                <a:lnTo>
                  <a:pt x="1741" y="1496"/>
                </a:lnTo>
                <a:lnTo>
                  <a:pt x="1755" y="1478"/>
                </a:lnTo>
                <a:lnTo>
                  <a:pt x="1782" y="1430"/>
                </a:lnTo>
                <a:lnTo>
                  <a:pt x="1814" y="1391"/>
                </a:lnTo>
                <a:lnTo>
                  <a:pt x="1835" y="1377"/>
                </a:lnTo>
                <a:lnTo>
                  <a:pt x="1842" y="1363"/>
                </a:lnTo>
                <a:lnTo>
                  <a:pt x="1845" y="1353"/>
                </a:lnTo>
                <a:lnTo>
                  <a:pt x="1842" y="1356"/>
                </a:lnTo>
                <a:lnTo>
                  <a:pt x="1838" y="1363"/>
                </a:lnTo>
                <a:lnTo>
                  <a:pt x="1835" y="1370"/>
                </a:lnTo>
                <a:lnTo>
                  <a:pt x="1824" y="1374"/>
                </a:lnTo>
                <a:lnTo>
                  <a:pt x="1810" y="1377"/>
                </a:lnTo>
                <a:lnTo>
                  <a:pt x="1803" y="1381"/>
                </a:lnTo>
                <a:lnTo>
                  <a:pt x="1800" y="1384"/>
                </a:lnTo>
                <a:lnTo>
                  <a:pt x="1786" y="1398"/>
                </a:lnTo>
                <a:lnTo>
                  <a:pt x="1782" y="1398"/>
                </a:lnTo>
                <a:lnTo>
                  <a:pt x="1786" y="1395"/>
                </a:lnTo>
                <a:lnTo>
                  <a:pt x="1793" y="1388"/>
                </a:lnTo>
                <a:lnTo>
                  <a:pt x="1807" y="1370"/>
                </a:lnTo>
                <a:lnTo>
                  <a:pt x="1821" y="1356"/>
                </a:lnTo>
                <a:lnTo>
                  <a:pt x="1845" y="1332"/>
                </a:lnTo>
                <a:lnTo>
                  <a:pt x="1824" y="1349"/>
                </a:lnTo>
                <a:lnTo>
                  <a:pt x="1807" y="1363"/>
                </a:lnTo>
                <a:lnTo>
                  <a:pt x="1779" y="1391"/>
                </a:lnTo>
                <a:lnTo>
                  <a:pt x="1761" y="1409"/>
                </a:lnTo>
                <a:lnTo>
                  <a:pt x="1758" y="1412"/>
                </a:lnTo>
                <a:lnTo>
                  <a:pt x="1758" y="1409"/>
                </a:lnTo>
                <a:lnTo>
                  <a:pt x="1758" y="1398"/>
                </a:lnTo>
                <a:lnTo>
                  <a:pt x="1765" y="1391"/>
                </a:lnTo>
                <a:lnTo>
                  <a:pt x="1772" y="1384"/>
                </a:lnTo>
                <a:lnTo>
                  <a:pt x="1782" y="1374"/>
                </a:lnTo>
                <a:lnTo>
                  <a:pt x="1786" y="1363"/>
                </a:lnTo>
                <a:lnTo>
                  <a:pt x="1789" y="1353"/>
                </a:lnTo>
                <a:lnTo>
                  <a:pt x="1800" y="1339"/>
                </a:lnTo>
                <a:lnTo>
                  <a:pt x="1817" y="1318"/>
                </a:lnTo>
                <a:lnTo>
                  <a:pt x="1877" y="1266"/>
                </a:lnTo>
                <a:lnTo>
                  <a:pt x="1897" y="1252"/>
                </a:lnTo>
                <a:lnTo>
                  <a:pt x="1943" y="1221"/>
                </a:lnTo>
                <a:lnTo>
                  <a:pt x="1960" y="1210"/>
                </a:lnTo>
                <a:lnTo>
                  <a:pt x="1974" y="1200"/>
                </a:lnTo>
                <a:lnTo>
                  <a:pt x="1992" y="1189"/>
                </a:lnTo>
                <a:lnTo>
                  <a:pt x="2013" y="1179"/>
                </a:lnTo>
                <a:lnTo>
                  <a:pt x="2016" y="1179"/>
                </a:lnTo>
                <a:lnTo>
                  <a:pt x="2020" y="1179"/>
                </a:lnTo>
                <a:lnTo>
                  <a:pt x="2030" y="1175"/>
                </a:lnTo>
                <a:lnTo>
                  <a:pt x="2040" y="1168"/>
                </a:lnTo>
                <a:lnTo>
                  <a:pt x="2054" y="1158"/>
                </a:lnTo>
                <a:lnTo>
                  <a:pt x="2068" y="1151"/>
                </a:lnTo>
                <a:lnTo>
                  <a:pt x="2117" y="1123"/>
                </a:lnTo>
                <a:lnTo>
                  <a:pt x="2121" y="1119"/>
                </a:lnTo>
                <a:lnTo>
                  <a:pt x="2124" y="1123"/>
                </a:lnTo>
                <a:lnTo>
                  <a:pt x="2142" y="1116"/>
                </a:lnTo>
                <a:lnTo>
                  <a:pt x="2159" y="1102"/>
                </a:lnTo>
                <a:lnTo>
                  <a:pt x="2180" y="1092"/>
                </a:lnTo>
                <a:lnTo>
                  <a:pt x="2201" y="1081"/>
                </a:lnTo>
                <a:lnTo>
                  <a:pt x="2215" y="1071"/>
                </a:lnTo>
                <a:lnTo>
                  <a:pt x="2257" y="1036"/>
                </a:lnTo>
                <a:lnTo>
                  <a:pt x="2312" y="1001"/>
                </a:lnTo>
                <a:lnTo>
                  <a:pt x="2319" y="1001"/>
                </a:lnTo>
                <a:lnTo>
                  <a:pt x="2319" y="1008"/>
                </a:lnTo>
                <a:lnTo>
                  <a:pt x="2319" y="1011"/>
                </a:lnTo>
                <a:lnTo>
                  <a:pt x="2312" y="1015"/>
                </a:lnTo>
                <a:lnTo>
                  <a:pt x="2302" y="1022"/>
                </a:lnTo>
                <a:lnTo>
                  <a:pt x="2288" y="1032"/>
                </a:lnTo>
                <a:lnTo>
                  <a:pt x="2264" y="1050"/>
                </a:lnTo>
                <a:lnTo>
                  <a:pt x="2243" y="1064"/>
                </a:lnTo>
                <a:lnTo>
                  <a:pt x="2218" y="1078"/>
                </a:lnTo>
                <a:lnTo>
                  <a:pt x="2190" y="1095"/>
                </a:lnTo>
                <a:lnTo>
                  <a:pt x="2156" y="1116"/>
                </a:lnTo>
                <a:lnTo>
                  <a:pt x="2135" y="1130"/>
                </a:lnTo>
                <a:lnTo>
                  <a:pt x="2128" y="1137"/>
                </a:lnTo>
                <a:lnTo>
                  <a:pt x="2117" y="1140"/>
                </a:lnTo>
                <a:lnTo>
                  <a:pt x="2114" y="1144"/>
                </a:lnTo>
                <a:lnTo>
                  <a:pt x="2114" y="1147"/>
                </a:lnTo>
                <a:lnTo>
                  <a:pt x="2114" y="1154"/>
                </a:lnTo>
                <a:lnTo>
                  <a:pt x="2100" y="1161"/>
                </a:lnTo>
                <a:lnTo>
                  <a:pt x="2089" y="1165"/>
                </a:lnTo>
                <a:lnTo>
                  <a:pt x="2082" y="1172"/>
                </a:lnTo>
                <a:lnTo>
                  <a:pt x="2072" y="1175"/>
                </a:lnTo>
                <a:lnTo>
                  <a:pt x="2065" y="1179"/>
                </a:lnTo>
                <a:lnTo>
                  <a:pt x="2058" y="1186"/>
                </a:lnTo>
                <a:lnTo>
                  <a:pt x="2051" y="1189"/>
                </a:lnTo>
                <a:lnTo>
                  <a:pt x="2044" y="1193"/>
                </a:lnTo>
                <a:lnTo>
                  <a:pt x="2030" y="1203"/>
                </a:lnTo>
                <a:lnTo>
                  <a:pt x="2023" y="1207"/>
                </a:lnTo>
                <a:lnTo>
                  <a:pt x="2013" y="1214"/>
                </a:lnTo>
                <a:lnTo>
                  <a:pt x="2002" y="1221"/>
                </a:lnTo>
                <a:lnTo>
                  <a:pt x="1992" y="1227"/>
                </a:lnTo>
                <a:lnTo>
                  <a:pt x="1950" y="1252"/>
                </a:lnTo>
                <a:lnTo>
                  <a:pt x="1932" y="1262"/>
                </a:lnTo>
                <a:lnTo>
                  <a:pt x="1929" y="1269"/>
                </a:lnTo>
                <a:lnTo>
                  <a:pt x="1922" y="1276"/>
                </a:lnTo>
                <a:lnTo>
                  <a:pt x="1915" y="1287"/>
                </a:lnTo>
                <a:lnTo>
                  <a:pt x="1894" y="1297"/>
                </a:lnTo>
                <a:lnTo>
                  <a:pt x="1870" y="1315"/>
                </a:lnTo>
                <a:lnTo>
                  <a:pt x="1856" y="1329"/>
                </a:lnTo>
                <a:lnTo>
                  <a:pt x="1866" y="1318"/>
                </a:lnTo>
                <a:lnTo>
                  <a:pt x="1884" y="1308"/>
                </a:lnTo>
                <a:lnTo>
                  <a:pt x="1911" y="1290"/>
                </a:lnTo>
                <a:lnTo>
                  <a:pt x="1936" y="1273"/>
                </a:lnTo>
                <a:lnTo>
                  <a:pt x="1943" y="1269"/>
                </a:lnTo>
                <a:lnTo>
                  <a:pt x="1950" y="1269"/>
                </a:lnTo>
                <a:lnTo>
                  <a:pt x="1981" y="1248"/>
                </a:lnTo>
                <a:lnTo>
                  <a:pt x="1992" y="1248"/>
                </a:lnTo>
                <a:lnTo>
                  <a:pt x="1999" y="1245"/>
                </a:lnTo>
                <a:lnTo>
                  <a:pt x="2002" y="1241"/>
                </a:lnTo>
                <a:lnTo>
                  <a:pt x="2027" y="1227"/>
                </a:lnTo>
                <a:lnTo>
                  <a:pt x="2033" y="1224"/>
                </a:lnTo>
                <a:lnTo>
                  <a:pt x="2044" y="1217"/>
                </a:lnTo>
                <a:lnTo>
                  <a:pt x="2058" y="1207"/>
                </a:lnTo>
                <a:lnTo>
                  <a:pt x="2068" y="1196"/>
                </a:lnTo>
                <a:lnTo>
                  <a:pt x="2082" y="1189"/>
                </a:lnTo>
                <a:lnTo>
                  <a:pt x="2093" y="1179"/>
                </a:lnTo>
                <a:lnTo>
                  <a:pt x="2107" y="1172"/>
                </a:lnTo>
                <a:lnTo>
                  <a:pt x="2121" y="1165"/>
                </a:lnTo>
                <a:lnTo>
                  <a:pt x="2131" y="1158"/>
                </a:lnTo>
                <a:lnTo>
                  <a:pt x="2135" y="1158"/>
                </a:lnTo>
                <a:lnTo>
                  <a:pt x="2135" y="1161"/>
                </a:lnTo>
                <a:lnTo>
                  <a:pt x="2124" y="1168"/>
                </a:lnTo>
                <a:lnTo>
                  <a:pt x="2100" y="1186"/>
                </a:lnTo>
                <a:lnTo>
                  <a:pt x="2093" y="1193"/>
                </a:lnTo>
                <a:lnTo>
                  <a:pt x="2082" y="1196"/>
                </a:lnTo>
                <a:lnTo>
                  <a:pt x="2075" y="1200"/>
                </a:lnTo>
                <a:lnTo>
                  <a:pt x="2075" y="1203"/>
                </a:lnTo>
                <a:lnTo>
                  <a:pt x="2054" y="1221"/>
                </a:lnTo>
                <a:lnTo>
                  <a:pt x="2044" y="1227"/>
                </a:lnTo>
                <a:lnTo>
                  <a:pt x="2030" y="1234"/>
                </a:lnTo>
                <a:lnTo>
                  <a:pt x="2016" y="1241"/>
                </a:lnTo>
                <a:lnTo>
                  <a:pt x="2006" y="1248"/>
                </a:lnTo>
                <a:lnTo>
                  <a:pt x="1988" y="1259"/>
                </a:lnTo>
                <a:lnTo>
                  <a:pt x="1974" y="1266"/>
                </a:lnTo>
                <a:lnTo>
                  <a:pt x="1957" y="1276"/>
                </a:lnTo>
                <a:lnTo>
                  <a:pt x="1950" y="1280"/>
                </a:lnTo>
                <a:lnTo>
                  <a:pt x="1950" y="1287"/>
                </a:lnTo>
                <a:lnTo>
                  <a:pt x="1957" y="1287"/>
                </a:lnTo>
                <a:lnTo>
                  <a:pt x="1964" y="1276"/>
                </a:lnTo>
                <a:lnTo>
                  <a:pt x="1974" y="1273"/>
                </a:lnTo>
                <a:lnTo>
                  <a:pt x="1988" y="1266"/>
                </a:lnTo>
                <a:lnTo>
                  <a:pt x="2009" y="1252"/>
                </a:lnTo>
                <a:lnTo>
                  <a:pt x="2033" y="1238"/>
                </a:lnTo>
                <a:lnTo>
                  <a:pt x="2089" y="1207"/>
                </a:lnTo>
                <a:lnTo>
                  <a:pt x="2190" y="1140"/>
                </a:lnTo>
                <a:lnTo>
                  <a:pt x="2243" y="1112"/>
                </a:lnTo>
                <a:lnTo>
                  <a:pt x="2267" y="1099"/>
                </a:lnTo>
                <a:lnTo>
                  <a:pt x="2281" y="1085"/>
                </a:lnTo>
                <a:lnTo>
                  <a:pt x="2295" y="1074"/>
                </a:lnTo>
                <a:lnTo>
                  <a:pt x="2326" y="1053"/>
                </a:lnTo>
                <a:lnTo>
                  <a:pt x="2368" y="1018"/>
                </a:lnTo>
                <a:lnTo>
                  <a:pt x="2452" y="966"/>
                </a:lnTo>
                <a:lnTo>
                  <a:pt x="2525" y="928"/>
                </a:lnTo>
                <a:lnTo>
                  <a:pt x="2546" y="914"/>
                </a:lnTo>
                <a:lnTo>
                  <a:pt x="2571" y="900"/>
                </a:lnTo>
                <a:lnTo>
                  <a:pt x="2602" y="875"/>
                </a:lnTo>
                <a:lnTo>
                  <a:pt x="2633" y="858"/>
                </a:lnTo>
                <a:lnTo>
                  <a:pt x="2679" y="837"/>
                </a:lnTo>
                <a:lnTo>
                  <a:pt x="2696" y="827"/>
                </a:lnTo>
                <a:lnTo>
                  <a:pt x="2710" y="816"/>
                </a:lnTo>
                <a:lnTo>
                  <a:pt x="2717" y="816"/>
                </a:lnTo>
                <a:lnTo>
                  <a:pt x="2727" y="820"/>
                </a:lnTo>
                <a:lnTo>
                  <a:pt x="2748" y="830"/>
                </a:lnTo>
                <a:lnTo>
                  <a:pt x="2752" y="830"/>
                </a:lnTo>
                <a:lnTo>
                  <a:pt x="2755" y="827"/>
                </a:lnTo>
                <a:lnTo>
                  <a:pt x="2759" y="820"/>
                </a:lnTo>
                <a:lnTo>
                  <a:pt x="2766" y="813"/>
                </a:lnTo>
                <a:lnTo>
                  <a:pt x="2776" y="809"/>
                </a:lnTo>
                <a:lnTo>
                  <a:pt x="2783" y="802"/>
                </a:lnTo>
                <a:lnTo>
                  <a:pt x="2783" y="788"/>
                </a:lnTo>
                <a:lnTo>
                  <a:pt x="2783" y="774"/>
                </a:lnTo>
                <a:lnTo>
                  <a:pt x="2790" y="757"/>
                </a:lnTo>
                <a:lnTo>
                  <a:pt x="2801" y="729"/>
                </a:lnTo>
                <a:lnTo>
                  <a:pt x="2818" y="687"/>
                </a:lnTo>
                <a:lnTo>
                  <a:pt x="2836" y="666"/>
                </a:lnTo>
                <a:lnTo>
                  <a:pt x="2846" y="656"/>
                </a:lnTo>
                <a:lnTo>
                  <a:pt x="2846" y="377"/>
                </a:lnTo>
                <a:lnTo>
                  <a:pt x="2846" y="356"/>
                </a:lnTo>
                <a:lnTo>
                  <a:pt x="2843" y="356"/>
                </a:lnTo>
                <a:lnTo>
                  <a:pt x="2839" y="356"/>
                </a:lnTo>
                <a:lnTo>
                  <a:pt x="2539" y="335"/>
                </a:lnTo>
                <a:lnTo>
                  <a:pt x="2546" y="339"/>
                </a:lnTo>
                <a:lnTo>
                  <a:pt x="2557" y="339"/>
                </a:lnTo>
                <a:lnTo>
                  <a:pt x="2577" y="332"/>
                </a:lnTo>
                <a:lnTo>
                  <a:pt x="2598" y="328"/>
                </a:lnTo>
                <a:lnTo>
                  <a:pt x="2616" y="325"/>
                </a:lnTo>
                <a:lnTo>
                  <a:pt x="2619" y="325"/>
                </a:lnTo>
                <a:lnTo>
                  <a:pt x="2619" y="321"/>
                </a:lnTo>
                <a:lnTo>
                  <a:pt x="2612" y="318"/>
                </a:lnTo>
                <a:lnTo>
                  <a:pt x="2616" y="314"/>
                </a:lnTo>
                <a:lnTo>
                  <a:pt x="2633" y="311"/>
                </a:lnTo>
                <a:lnTo>
                  <a:pt x="2651" y="314"/>
                </a:lnTo>
                <a:lnTo>
                  <a:pt x="2665" y="311"/>
                </a:lnTo>
                <a:lnTo>
                  <a:pt x="2633" y="307"/>
                </a:lnTo>
                <a:lnTo>
                  <a:pt x="2623" y="304"/>
                </a:lnTo>
                <a:lnTo>
                  <a:pt x="2609" y="300"/>
                </a:lnTo>
                <a:lnTo>
                  <a:pt x="2605" y="297"/>
                </a:lnTo>
                <a:lnTo>
                  <a:pt x="2602" y="293"/>
                </a:lnTo>
                <a:lnTo>
                  <a:pt x="2574" y="293"/>
                </a:lnTo>
                <a:lnTo>
                  <a:pt x="2539" y="293"/>
                </a:lnTo>
                <a:lnTo>
                  <a:pt x="2522" y="293"/>
                </a:lnTo>
                <a:lnTo>
                  <a:pt x="2511" y="293"/>
                </a:lnTo>
                <a:lnTo>
                  <a:pt x="2504" y="293"/>
                </a:lnTo>
                <a:lnTo>
                  <a:pt x="2501" y="293"/>
                </a:lnTo>
                <a:lnTo>
                  <a:pt x="2504" y="297"/>
                </a:lnTo>
                <a:lnTo>
                  <a:pt x="2501" y="297"/>
                </a:lnTo>
                <a:lnTo>
                  <a:pt x="2490" y="300"/>
                </a:lnTo>
                <a:lnTo>
                  <a:pt x="2483" y="300"/>
                </a:lnTo>
                <a:lnTo>
                  <a:pt x="2515" y="325"/>
                </a:lnTo>
                <a:lnTo>
                  <a:pt x="2529" y="332"/>
                </a:lnTo>
                <a:lnTo>
                  <a:pt x="2539" y="335"/>
                </a:lnTo>
                <a:lnTo>
                  <a:pt x="2839" y="356"/>
                </a:lnTo>
                <a:lnTo>
                  <a:pt x="2169" y="262"/>
                </a:lnTo>
                <a:lnTo>
                  <a:pt x="2187" y="262"/>
                </a:lnTo>
                <a:lnTo>
                  <a:pt x="2201" y="262"/>
                </a:lnTo>
                <a:lnTo>
                  <a:pt x="2208" y="258"/>
                </a:lnTo>
                <a:lnTo>
                  <a:pt x="2197" y="255"/>
                </a:lnTo>
                <a:lnTo>
                  <a:pt x="2183" y="255"/>
                </a:lnTo>
                <a:lnTo>
                  <a:pt x="2156" y="258"/>
                </a:lnTo>
                <a:lnTo>
                  <a:pt x="2128" y="258"/>
                </a:lnTo>
                <a:lnTo>
                  <a:pt x="2089" y="258"/>
                </a:lnTo>
                <a:lnTo>
                  <a:pt x="2058" y="258"/>
                </a:lnTo>
                <a:lnTo>
                  <a:pt x="2128" y="262"/>
                </a:lnTo>
                <a:lnTo>
                  <a:pt x="2169" y="262"/>
                </a:lnTo>
                <a:lnTo>
                  <a:pt x="2839" y="356"/>
                </a:lnTo>
                <a:lnTo>
                  <a:pt x="2225" y="262"/>
                </a:lnTo>
                <a:lnTo>
                  <a:pt x="2236" y="262"/>
                </a:lnTo>
                <a:lnTo>
                  <a:pt x="2222" y="255"/>
                </a:lnTo>
                <a:lnTo>
                  <a:pt x="2218" y="255"/>
                </a:lnTo>
                <a:lnTo>
                  <a:pt x="2222" y="262"/>
                </a:lnTo>
                <a:lnTo>
                  <a:pt x="2225" y="262"/>
                </a:lnTo>
                <a:lnTo>
                  <a:pt x="2839" y="356"/>
                </a:lnTo>
                <a:lnTo>
                  <a:pt x="1273" y="244"/>
                </a:lnTo>
                <a:lnTo>
                  <a:pt x="1280" y="255"/>
                </a:lnTo>
                <a:lnTo>
                  <a:pt x="1287" y="258"/>
                </a:lnTo>
                <a:lnTo>
                  <a:pt x="1308" y="258"/>
                </a:lnTo>
                <a:lnTo>
                  <a:pt x="1319" y="258"/>
                </a:lnTo>
                <a:lnTo>
                  <a:pt x="1326" y="262"/>
                </a:lnTo>
                <a:lnTo>
                  <a:pt x="1347" y="276"/>
                </a:lnTo>
                <a:lnTo>
                  <a:pt x="1360" y="276"/>
                </a:lnTo>
                <a:lnTo>
                  <a:pt x="1385" y="269"/>
                </a:lnTo>
                <a:lnTo>
                  <a:pt x="1402" y="269"/>
                </a:lnTo>
                <a:lnTo>
                  <a:pt x="1416" y="272"/>
                </a:lnTo>
                <a:lnTo>
                  <a:pt x="1434" y="276"/>
                </a:lnTo>
                <a:lnTo>
                  <a:pt x="1451" y="276"/>
                </a:lnTo>
                <a:lnTo>
                  <a:pt x="1486" y="276"/>
                </a:lnTo>
                <a:lnTo>
                  <a:pt x="1545" y="272"/>
                </a:lnTo>
                <a:lnTo>
                  <a:pt x="1622" y="265"/>
                </a:lnTo>
                <a:lnTo>
                  <a:pt x="1657" y="262"/>
                </a:lnTo>
                <a:lnTo>
                  <a:pt x="1685" y="258"/>
                </a:lnTo>
                <a:lnTo>
                  <a:pt x="1734" y="262"/>
                </a:lnTo>
                <a:lnTo>
                  <a:pt x="1786" y="262"/>
                </a:lnTo>
                <a:lnTo>
                  <a:pt x="1835" y="262"/>
                </a:lnTo>
                <a:lnTo>
                  <a:pt x="1849" y="265"/>
                </a:lnTo>
                <a:lnTo>
                  <a:pt x="1852" y="265"/>
                </a:lnTo>
                <a:lnTo>
                  <a:pt x="1849" y="262"/>
                </a:lnTo>
                <a:lnTo>
                  <a:pt x="1838" y="258"/>
                </a:lnTo>
                <a:lnTo>
                  <a:pt x="1842" y="258"/>
                </a:lnTo>
                <a:lnTo>
                  <a:pt x="1877" y="258"/>
                </a:lnTo>
                <a:lnTo>
                  <a:pt x="1856" y="255"/>
                </a:lnTo>
                <a:lnTo>
                  <a:pt x="1845" y="251"/>
                </a:lnTo>
                <a:lnTo>
                  <a:pt x="1828" y="251"/>
                </a:lnTo>
                <a:lnTo>
                  <a:pt x="1824" y="251"/>
                </a:lnTo>
                <a:lnTo>
                  <a:pt x="1828" y="248"/>
                </a:lnTo>
                <a:lnTo>
                  <a:pt x="1852" y="244"/>
                </a:lnTo>
                <a:lnTo>
                  <a:pt x="1821" y="241"/>
                </a:lnTo>
                <a:lnTo>
                  <a:pt x="1800" y="241"/>
                </a:lnTo>
                <a:lnTo>
                  <a:pt x="1775" y="241"/>
                </a:lnTo>
                <a:lnTo>
                  <a:pt x="1737" y="241"/>
                </a:lnTo>
                <a:lnTo>
                  <a:pt x="1709" y="241"/>
                </a:lnTo>
                <a:lnTo>
                  <a:pt x="1674" y="248"/>
                </a:lnTo>
                <a:lnTo>
                  <a:pt x="1653" y="255"/>
                </a:lnTo>
                <a:lnTo>
                  <a:pt x="1619" y="258"/>
                </a:lnTo>
                <a:lnTo>
                  <a:pt x="1580" y="258"/>
                </a:lnTo>
                <a:lnTo>
                  <a:pt x="1535" y="258"/>
                </a:lnTo>
                <a:lnTo>
                  <a:pt x="1514" y="262"/>
                </a:lnTo>
                <a:lnTo>
                  <a:pt x="1496" y="265"/>
                </a:lnTo>
                <a:lnTo>
                  <a:pt x="1472" y="262"/>
                </a:lnTo>
                <a:lnTo>
                  <a:pt x="1458" y="262"/>
                </a:lnTo>
                <a:lnTo>
                  <a:pt x="1444" y="258"/>
                </a:lnTo>
                <a:lnTo>
                  <a:pt x="1420" y="251"/>
                </a:lnTo>
                <a:lnTo>
                  <a:pt x="1406" y="248"/>
                </a:lnTo>
                <a:lnTo>
                  <a:pt x="1378" y="251"/>
                </a:lnTo>
                <a:lnTo>
                  <a:pt x="1357" y="248"/>
                </a:lnTo>
                <a:lnTo>
                  <a:pt x="1340" y="244"/>
                </a:lnTo>
                <a:lnTo>
                  <a:pt x="1305" y="231"/>
                </a:lnTo>
                <a:lnTo>
                  <a:pt x="1294" y="227"/>
                </a:lnTo>
                <a:lnTo>
                  <a:pt x="1287" y="224"/>
                </a:lnTo>
                <a:lnTo>
                  <a:pt x="1277" y="217"/>
                </a:lnTo>
                <a:lnTo>
                  <a:pt x="1277" y="220"/>
                </a:lnTo>
                <a:lnTo>
                  <a:pt x="1280" y="227"/>
                </a:lnTo>
                <a:lnTo>
                  <a:pt x="1284" y="231"/>
                </a:lnTo>
                <a:lnTo>
                  <a:pt x="1287" y="231"/>
                </a:lnTo>
                <a:lnTo>
                  <a:pt x="1284" y="234"/>
                </a:lnTo>
                <a:lnTo>
                  <a:pt x="1280" y="238"/>
                </a:lnTo>
                <a:lnTo>
                  <a:pt x="1277" y="238"/>
                </a:lnTo>
                <a:lnTo>
                  <a:pt x="1270" y="231"/>
                </a:lnTo>
                <a:lnTo>
                  <a:pt x="1266" y="231"/>
                </a:lnTo>
                <a:lnTo>
                  <a:pt x="1263" y="231"/>
                </a:lnTo>
                <a:lnTo>
                  <a:pt x="1266" y="238"/>
                </a:lnTo>
                <a:lnTo>
                  <a:pt x="1273" y="244"/>
                </a:lnTo>
                <a:lnTo>
                  <a:pt x="2839" y="356"/>
                </a:lnTo>
                <a:lnTo>
                  <a:pt x="883" y="98"/>
                </a:lnTo>
                <a:lnTo>
                  <a:pt x="869" y="91"/>
                </a:lnTo>
                <a:lnTo>
                  <a:pt x="855" y="84"/>
                </a:lnTo>
                <a:lnTo>
                  <a:pt x="830" y="81"/>
                </a:lnTo>
                <a:lnTo>
                  <a:pt x="816" y="77"/>
                </a:lnTo>
                <a:lnTo>
                  <a:pt x="810" y="74"/>
                </a:lnTo>
                <a:lnTo>
                  <a:pt x="806" y="70"/>
                </a:lnTo>
                <a:lnTo>
                  <a:pt x="806" y="63"/>
                </a:lnTo>
                <a:lnTo>
                  <a:pt x="810" y="60"/>
                </a:lnTo>
                <a:lnTo>
                  <a:pt x="823" y="63"/>
                </a:lnTo>
                <a:lnTo>
                  <a:pt x="841" y="63"/>
                </a:lnTo>
                <a:lnTo>
                  <a:pt x="844" y="67"/>
                </a:lnTo>
                <a:lnTo>
                  <a:pt x="848" y="67"/>
                </a:lnTo>
                <a:lnTo>
                  <a:pt x="841" y="63"/>
                </a:lnTo>
                <a:lnTo>
                  <a:pt x="830" y="56"/>
                </a:lnTo>
                <a:lnTo>
                  <a:pt x="813" y="49"/>
                </a:lnTo>
                <a:lnTo>
                  <a:pt x="799" y="46"/>
                </a:lnTo>
                <a:lnTo>
                  <a:pt x="778" y="39"/>
                </a:lnTo>
                <a:lnTo>
                  <a:pt x="761" y="35"/>
                </a:lnTo>
                <a:lnTo>
                  <a:pt x="754" y="28"/>
                </a:lnTo>
                <a:lnTo>
                  <a:pt x="743" y="18"/>
                </a:lnTo>
                <a:lnTo>
                  <a:pt x="729" y="11"/>
                </a:lnTo>
                <a:lnTo>
                  <a:pt x="691" y="0"/>
                </a:lnTo>
                <a:lnTo>
                  <a:pt x="534" y="0"/>
                </a:lnTo>
                <a:lnTo>
                  <a:pt x="555" y="7"/>
                </a:lnTo>
                <a:lnTo>
                  <a:pt x="572" y="14"/>
                </a:lnTo>
                <a:lnTo>
                  <a:pt x="583" y="14"/>
                </a:lnTo>
                <a:lnTo>
                  <a:pt x="600" y="18"/>
                </a:lnTo>
                <a:lnTo>
                  <a:pt x="625" y="25"/>
                </a:lnTo>
                <a:lnTo>
                  <a:pt x="646" y="35"/>
                </a:lnTo>
                <a:lnTo>
                  <a:pt x="674" y="53"/>
                </a:lnTo>
                <a:lnTo>
                  <a:pt x="684" y="60"/>
                </a:lnTo>
                <a:lnTo>
                  <a:pt x="691" y="63"/>
                </a:lnTo>
                <a:lnTo>
                  <a:pt x="736" y="74"/>
                </a:lnTo>
                <a:lnTo>
                  <a:pt x="775" y="84"/>
                </a:lnTo>
                <a:lnTo>
                  <a:pt x="789" y="95"/>
                </a:lnTo>
                <a:lnTo>
                  <a:pt x="803" y="105"/>
                </a:lnTo>
                <a:lnTo>
                  <a:pt x="813" y="109"/>
                </a:lnTo>
                <a:lnTo>
                  <a:pt x="796" y="91"/>
                </a:lnTo>
                <a:lnTo>
                  <a:pt x="806" y="91"/>
                </a:lnTo>
                <a:lnTo>
                  <a:pt x="813" y="98"/>
                </a:lnTo>
                <a:lnTo>
                  <a:pt x="823" y="105"/>
                </a:lnTo>
                <a:lnTo>
                  <a:pt x="834" y="105"/>
                </a:lnTo>
                <a:lnTo>
                  <a:pt x="823" y="102"/>
                </a:lnTo>
                <a:lnTo>
                  <a:pt x="816" y="91"/>
                </a:lnTo>
                <a:lnTo>
                  <a:pt x="823" y="88"/>
                </a:lnTo>
                <a:lnTo>
                  <a:pt x="841" y="88"/>
                </a:lnTo>
                <a:lnTo>
                  <a:pt x="844" y="88"/>
                </a:lnTo>
                <a:lnTo>
                  <a:pt x="869" y="95"/>
                </a:lnTo>
                <a:lnTo>
                  <a:pt x="883" y="102"/>
                </a:lnTo>
                <a:lnTo>
                  <a:pt x="890" y="109"/>
                </a:lnTo>
                <a:lnTo>
                  <a:pt x="897" y="112"/>
                </a:lnTo>
                <a:lnTo>
                  <a:pt x="914" y="116"/>
                </a:lnTo>
                <a:lnTo>
                  <a:pt x="956" y="122"/>
                </a:lnTo>
                <a:lnTo>
                  <a:pt x="918" y="112"/>
                </a:lnTo>
                <a:lnTo>
                  <a:pt x="897" y="105"/>
                </a:lnTo>
                <a:lnTo>
                  <a:pt x="883" y="98"/>
                </a:lnTo>
                <a:lnTo>
                  <a:pt x="2839" y="356"/>
                </a:lnTo>
                <a:lnTo>
                  <a:pt x="1329" y="795"/>
                </a:lnTo>
                <a:lnTo>
                  <a:pt x="1319" y="799"/>
                </a:lnTo>
                <a:lnTo>
                  <a:pt x="1308" y="802"/>
                </a:lnTo>
                <a:lnTo>
                  <a:pt x="1301" y="820"/>
                </a:lnTo>
                <a:lnTo>
                  <a:pt x="1301" y="830"/>
                </a:lnTo>
                <a:lnTo>
                  <a:pt x="1305" y="834"/>
                </a:lnTo>
                <a:lnTo>
                  <a:pt x="1308" y="837"/>
                </a:lnTo>
                <a:lnTo>
                  <a:pt x="1315" y="837"/>
                </a:lnTo>
                <a:lnTo>
                  <a:pt x="1319" y="841"/>
                </a:lnTo>
                <a:lnTo>
                  <a:pt x="1322" y="841"/>
                </a:lnTo>
                <a:lnTo>
                  <a:pt x="1333" y="834"/>
                </a:lnTo>
                <a:lnTo>
                  <a:pt x="1340" y="827"/>
                </a:lnTo>
                <a:lnTo>
                  <a:pt x="1343" y="820"/>
                </a:lnTo>
                <a:lnTo>
                  <a:pt x="1343" y="813"/>
                </a:lnTo>
                <a:lnTo>
                  <a:pt x="1343" y="799"/>
                </a:lnTo>
                <a:lnTo>
                  <a:pt x="1340" y="792"/>
                </a:lnTo>
                <a:lnTo>
                  <a:pt x="1333" y="792"/>
                </a:lnTo>
                <a:lnTo>
                  <a:pt x="1329" y="795"/>
                </a:lnTo>
                <a:lnTo>
                  <a:pt x="2839" y="356"/>
                </a:lnTo>
                <a:lnTo>
                  <a:pt x="1214" y="956"/>
                </a:lnTo>
                <a:lnTo>
                  <a:pt x="1231" y="949"/>
                </a:lnTo>
                <a:lnTo>
                  <a:pt x="1231" y="938"/>
                </a:lnTo>
                <a:lnTo>
                  <a:pt x="1238" y="928"/>
                </a:lnTo>
                <a:lnTo>
                  <a:pt x="1249" y="921"/>
                </a:lnTo>
                <a:lnTo>
                  <a:pt x="1252" y="914"/>
                </a:lnTo>
                <a:lnTo>
                  <a:pt x="1256" y="903"/>
                </a:lnTo>
                <a:lnTo>
                  <a:pt x="1252" y="896"/>
                </a:lnTo>
                <a:lnTo>
                  <a:pt x="1245" y="900"/>
                </a:lnTo>
                <a:lnTo>
                  <a:pt x="1231" y="907"/>
                </a:lnTo>
                <a:lnTo>
                  <a:pt x="1221" y="921"/>
                </a:lnTo>
                <a:lnTo>
                  <a:pt x="1218" y="931"/>
                </a:lnTo>
                <a:lnTo>
                  <a:pt x="1211" y="935"/>
                </a:lnTo>
                <a:lnTo>
                  <a:pt x="1207" y="945"/>
                </a:lnTo>
                <a:lnTo>
                  <a:pt x="1207" y="952"/>
                </a:lnTo>
                <a:lnTo>
                  <a:pt x="1211" y="956"/>
                </a:lnTo>
                <a:lnTo>
                  <a:pt x="1214" y="956"/>
                </a:lnTo>
                <a:lnTo>
                  <a:pt x="2839" y="356"/>
                </a:lnTo>
                <a:lnTo>
                  <a:pt x="1200" y="966"/>
                </a:lnTo>
                <a:lnTo>
                  <a:pt x="1204" y="959"/>
                </a:lnTo>
                <a:lnTo>
                  <a:pt x="1200" y="959"/>
                </a:lnTo>
                <a:lnTo>
                  <a:pt x="1193" y="963"/>
                </a:lnTo>
                <a:lnTo>
                  <a:pt x="1193" y="966"/>
                </a:lnTo>
                <a:lnTo>
                  <a:pt x="1197" y="970"/>
                </a:lnTo>
                <a:lnTo>
                  <a:pt x="1200" y="966"/>
                </a:lnTo>
                <a:lnTo>
                  <a:pt x="2839" y="356"/>
                </a:lnTo>
                <a:lnTo>
                  <a:pt x="1085" y="942"/>
                </a:lnTo>
                <a:lnTo>
                  <a:pt x="1082" y="935"/>
                </a:lnTo>
                <a:lnTo>
                  <a:pt x="1078" y="928"/>
                </a:lnTo>
                <a:lnTo>
                  <a:pt x="1075" y="928"/>
                </a:lnTo>
                <a:lnTo>
                  <a:pt x="1071" y="931"/>
                </a:lnTo>
                <a:lnTo>
                  <a:pt x="1075" y="938"/>
                </a:lnTo>
                <a:lnTo>
                  <a:pt x="1078" y="945"/>
                </a:lnTo>
                <a:lnTo>
                  <a:pt x="1082" y="945"/>
                </a:lnTo>
                <a:lnTo>
                  <a:pt x="1085" y="942"/>
                </a:lnTo>
                <a:lnTo>
                  <a:pt x="2839" y="356"/>
                </a:lnTo>
                <a:lnTo>
                  <a:pt x="1095" y="1088"/>
                </a:lnTo>
                <a:lnTo>
                  <a:pt x="1102" y="1081"/>
                </a:lnTo>
                <a:lnTo>
                  <a:pt x="1106" y="1074"/>
                </a:lnTo>
                <a:lnTo>
                  <a:pt x="1106" y="1071"/>
                </a:lnTo>
                <a:lnTo>
                  <a:pt x="1102" y="1067"/>
                </a:lnTo>
                <a:lnTo>
                  <a:pt x="1099" y="1074"/>
                </a:lnTo>
                <a:lnTo>
                  <a:pt x="1095" y="1078"/>
                </a:lnTo>
                <a:lnTo>
                  <a:pt x="1092" y="1088"/>
                </a:lnTo>
                <a:lnTo>
                  <a:pt x="1095" y="1088"/>
                </a:lnTo>
                <a:lnTo>
                  <a:pt x="2839" y="356"/>
                </a:lnTo>
                <a:lnTo>
                  <a:pt x="1116" y="1064"/>
                </a:lnTo>
                <a:lnTo>
                  <a:pt x="1120" y="1053"/>
                </a:lnTo>
                <a:lnTo>
                  <a:pt x="1116" y="1057"/>
                </a:lnTo>
                <a:lnTo>
                  <a:pt x="1113" y="1067"/>
                </a:lnTo>
                <a:lnTo>
                  <a:pt x="1116" y="1064"/>
                </a:lnTo>
                <a:lnTo>
                  <a:pt x="2839" y="356"/>
                </a:lnTo>
                <a:lnTo>
                  <a:pt x="1054" y="1123"/>
                </a:lnTo>
                <a:lnTo>
                  <a:pt x="1061" y="1112"/>
                </a:lnTo>
                <a:lnTo>
                  <a:pt x="1057" y="1112"/>
                </a:lnTo>
                <a:lnTo>
                  <a:pt x="1050" y="1119"/>
                </a:lnTo>
                <a:lnTo>
                  <a:pt x="1043" y="1123"/>
                </a:lnTo>
                <a:lnTo>
                  <a:pt x="1036" y="1126"/>
                </a:lnTo>
                <a:lnTo>
                  <a:pt x="1033" y="1133"/>
                </a:lnTo>
                <a:lnTo>
                  <a:pt x="1036" y="1144"/>
                </a:lnTo>
                <a:lnTo>
                  <a:pt x="1036" y="1147"/>
                </a:lnTo>
                <a:lnTo>
                  <a:pt x="1043" y="1144"/>
                </a:lnTo>
                <a:lnTo>
                  <a:pt x="1050" y="1133"/>
                </a:lnTo>
                <a:lnTo>
                  <a:pt x="1054" y="1123"/>
                </a:lnTo>
                <a:lnTo>
                  <a:pt x="2839" y="356"/>
                </a:lnTo>
                <a:lnTo>
                  <a:pt x="991" y="1186"/>
                </a:lnTo>
                <a:lnTo>
                  <a:pt x="980" y="1193"/>
                </a:lnTo>
                <a:lnTo>
                  <a:pt x="980" y="1196"/>
                </a:lnTo>
                <a:lnTo>
                  <a:pt x="991" y="1189"/>
                </a:lnTo>
                <a:lnTo>
                  <a:pt x="994" y="1186"/>
                </a:lnTo>
                <a:lnTo>
                  <a:pt x="991" y="1186"/>
                </a:lnTo>
                <a:lnTo>
                  <a:pt x="2839" y="356"/>
                </a:lnTo>
                <a:lnTo>
                  <a:pt x="959" y="1207"/>
                </a:lnTo>
                <a:lnTo>
                  <a:pt x="956" y="1217"/>
                </a:lnTo>
                <a:lnTo>
                  <a:pt x="956" y="1221"/>
                </a:lnTo>
                <a:lnTo>
                  <a:pt x="959" y="1217"/>
                </a:lnTo>
                <a:lnTo>
                  <a:pt x="966" y="1210"/>
                </a:lnTo>
                <a:lnTo>
                  <a:pt x="970" y="1203"/>
                </a:lnTo>
                <a:lnTo>
                  <a:pt x="970" y="1200"/>
                </a:lnTo>
                <a:lnTo>
                  <a:pt x="966" y="1200"/>
                </a:lnTo>
                <a:lnTo>
                  <a:pt x="959" y="1207"/>
                </a:lnTo>
                <a:lnTo>
                  <a:pt x="2839" y="356"/>
                </a:lnTo>
                <a:lnTo>
                  <a:pt x="911" y="1276"/>
                </a:lnTo>
                <a:lnTo>
                  <a:pt x="904" y="1273"/>
                </a:lnTo>
                <a:lnTo>
                  <a:pt x="897" y="1280"/>
                </a:lnTo>
                <a:lnTo>
                  <a:pt x="893" y="1290"/>
                </a:lnTo>
                <a:lnTo>
                  <a:pt x="897" y="1294"/>
                </a:lnTo>
                <a:lnTo>
                  <a:pt x="900" y="1290"/>
                </a:lnTo>
                <a:lnTo>
                  <a:pt x="911" y="1280"/>
                </a:lnTo>
                <a:lnTo>
                  <a:pt x="914" y="1276"/>
                </a:lnTo>
                <a:lnTo>
                  <a:pt x="911" y="1276"/>
                </a:lnTo>
                <a:lnTo>
                  <a:pt x="2839" y="356"/>
                </a:lnTo>
                <a:lnTo>
                  <a:pt x="876" y="1304"/>
                </a:lnTo>
                <a:lnTo>
                  <a:pt x="872" y="1308"/>
                </a:lnTo>
                <a:lnTo>
                  <a:pt x="869" y="1311"/>
                </a:lnTo>
                <a:lnTo>
                  <a:pt x="869" y="1315"/>
                </a:lnTo>
                <a:lnTo>
                  <a:pt x="872" y="1315"/>
                </a:lnTo>
                <a:lnTo>
                  <a:pt x="879" y="1308"/>
                </a:lnTo>
                <a:lnTo>
                  <a:pt x="879" y="1304"/>
                </a:lnTo>
                <a:lnTo>
                  <a:pt x="876" y="1304"/>
                </a:lnTo>
                <a:lnTo>
                  <a:pt x="2839" y="356"/>
                </a:lnTo>
                <a:lnTo>
                  <a:pt x="785" y="1395"/>
                </a:lnTo>
                <a:lnTo>
                  <a:pt x="785" y="1405"/>
                </a:lnTo>
                <a:lnTo>
                  <a:pt x="789" y="1405"/>
                </a:lnTo>
                <a:lnTo>
                  <a:pt x="789" y="1395"/>
                </a:lnTo>
                <a:lnTo>
                  <a:pt x="785" y="1395"/>
                </a:lnTo>
                <a:lnTo>
                  <a:pt x="2839" y="356"/>
                </a:lnTo>
                <a:lnTo>
                  <a:pt x="653" y="1534"/>
                </a:lnTo>
                <a:lnTo>
                  <a:pt x="642" y="1538"/>
                </a:lnTo>
                <a:lnTo>
                  <a:pt x="639" y="1545"/>
                </a:lnTo>
                <a:lnTo>
                  <a:pt x="635" y="1552"/>
                </a:lnTo>
                <a:lnTo>
                  <a:pt x="635" y="1555"/>
                </a:lnTo>
                <a:lnTo>
                  <a:pt x="639" y="1559"/>
                </a:lnTo>
                <a:lnTo>
                  <a:pt x="646" y="1555"/>
                </a:lnTo>
                <a:lnTo>
                  <a:pt x="653" y="1545"/>
                </a:lnTo>
                <a:lnTo>
                  <a:pt x="660" y="1534"/>
                </a:lnTo>
                <a:lnTo>
                  <a:pt x="653" y="1534"/>
                </a:lnTo>
                <a:lnTo>
                  <a:pt x="2839" y="356"/>
                </a:lnTo>
                <a:lnTo>
                  <a:pt x="621" y="1555"/>
                </a:lnTo>
                <a:lnTo>
                  <a:pt x="614" y="1559"/>
                </a:lnTo>
                <a:lnTo>
                  <a:pt x="604" y="1566"/>
                </a:lnTo>
                <a:lnTo>
                  <a:pt x="593" y="1580"/>
                </a:lnTo>
                <a:lnTo>
                  <a:pt x="600" y="1580"/>
                </a:lnTo>
                <a:lnTo>
                  <a:pt x="611" y="1576"/>
                </a:lnTo>
                <a:lnTo>
                  <a:pt x="621" y="1566"/>
                </a:lnTo>
                <a:lnTo>
                  <a:pt x="625" y="1559"/>
                </a:lnTo>
                <a:lnTo>
                  <a:pt x="625" y="1555"/>
                </a:lnTo>
                <a:lnTo>
                  <a:pt x="621" y="1555"/>
                </a:lnTo>
                <a:lnTo>
                  <a:pt x="2839" y="356"/>
                </a:lnTo>
                <a:lnTo>
                  <a:pt x="642" y="1377"/>
                </a:lnTo>
                <a:lnTo>
                  <a:pt x="646" y="1374"/>
                </a:lnTo>
                <a:lnTo>
                  <a:pt x="642" y="1367"/>
                </a:lnTo>
                <a:lnTo>
                  <a:pt x="639" y="1367"/>
                </a:lnTo>
                <a:lnTo>
                  <a:pt x="635" y="1367"/>
                </a:lnTo>
                <a:lnTo>
                  <a:pt x="632" y="1374"/>
                </a:lnTo>
                <a:lnTo>
                  <a:pt x="635" y="1377"/>
                </a:lnTo>
                <a:lnTo>
                  <a:pt x="639" y="1377"/>
                </a:lnTo>
                <a:lnTo>
                  <a:pt x="642" y="1377"/>
                </a:lnTo>
                <a:lnTo>
                  <a:pt x="2839" y="356"/>
                </a:lnTo>
                <a:lnTo>
                  <a:pt x="520" y="1621"/>
                </a:lnTo>
                <a:lnTo>
                  <a:pt x="513" y="1628"/>
                </a:lnTo>
                <a:lnTo>
                  <a:pt x="503" y="1639"/>
                </a:lnTo>
                <a:lnTo>
                  <a:pt x="503" y="1646"/>
                </a:lnTo>
                <a:lnTo>
                  <a:pt x="506" y="1646"/>
                </a:lnTo>
                <a:lnTo>
                  <a:pt x="513" y="1639"/>
                </a:lnTo>
                <a:lnTo>
                  <a:pt x="520" y="1632"/>
                </a:lnTo>
                <a:lnTo>
                  <a:pt x="527" y="1625"/>
                </a:lnTo>
                <a:lnTo>
                  <a:pt x="531" y="1621"/>
                </a:lnTo>
                <a:lnTo>
                  <a:pt x="527" y="1618"/>
                </a:lnTo>
                <a:lnTo>
                  <a:pt x="520" y="1621"/>
                </a:lnTo>
                <a:lnTo>
                  <a:pt x="2839" y="356"/>
                </a:lnTo>
                <a:lnTo>
                  <a:pt x="412" y="1702"/>
                </a:lnTo>
                <a:lnTo>
                  <a:pt x="398" y="1716"/>
                </a:lnTo>
                <a:lnTo>
                  <a:pt x="391" y="1729"/>
                </a:lnTo>
                <a:lnTo>
                  <a:pt x="388" y="1733"/>
                </a:lnTo>
                <a:lnTo>
                  <a:pt x="391" y="1733"/>
                </a:lnTo>
                <a:lnTo>
                  <a:pt x="408" y="1722"/>
                </a:lnTo>
                <a:lnTo>
                  <a:pt x="419" y="1716"/>
                </a:lnTo>
                <a:lnTo>
                  <a:pt x="422" y="1705"/>
                </a:lnTo>
                <a:lnTo>
                  <a:pt x="419" y="1698"/>
                </a:lnTo>
                <a:lnTo>
                  <a:pt x="412" y="1702"/>
                </a:lnTo>
                <a:lnTo>
                  <a:pt x="2839" y="356"/>
                </a:lnTo>
                <a:lnTo>
                  <a:pt x="381" y="1736"/>
                </a:lnTo>
                <a:lnTo>
                  <a:pt x="381" y="1743"/>
                </a:lnTo>
                <a:lnTo>
                  <a:pt x="384" y="1743"/>
                </a:lnTo>
                <a:lnTo>
                  <a:pt x="384" y="1736"/>
                </a:lnTo>
                <a:lnTo>
                  <a:pt x="381" y="1736"/>
                </a:lnTo>
                <a:lnTo>
                  <a:pt x="2839" y="356"/>
                </a:lnTo>
                <a:lnTo>
                  <a:pt x="374" y="1747"/>
                </a:lnTo>
                <a:lnTo>
                  <a:pt x="370" y="1754"/>
                </a:lnTo>
                <a:lnTo>
                  <a:pt x="374" y="1754"/>
                </a:lnTo>
                <a:lnTo>
                  <a:pt x="377" y="1750"/>
                </a:lnTo>
                <a:lnTo>
                  <a:pt x="374" y="1747"/>
                </a:lnTo>
                <a:lnTo>
                  <a:pt x="2839" y="356"/>
                </a:lnTo>
                <a:lnTo>
                  <a:pt x="339" y="1761"/>
                </a:lnTo>
                <a:lnTo>
                  <a:pt x="332" y="1771"/>
                </a:lnTo>
                <a:lnTo>
                  <a:pt x="325" y="1782"/>
                </a:lnTo>
                <a:lnTo>
                  <a:pt x="328" y="1778"/>
                </a:lnTo>
                <a:lnTo>
                  <a:pt x="339" y="1771"/>
                </a:lnTo>
                <a:lnTo>
                  <a:pt x="342" y="1761"/>
                </a:lnTo>
                <a:lnTo>
                  <a:pt x="339" y="1761"/>
                </a:lnTo>
                <a:lnTo>
                  <a:pt x="2839" y="356"/>
                </a:lnTo>
                <a:lnTo>
                  <a:pt x="314" y="1778"/>
                </a:lnTo>
                <a:lnTo>
                  <a:pt x="307" y="1782"/>
                </a:lnTo>
                <a:lnTo>
                  <a:pt x="304" y="1785"/>
                </a:lnTo>
                <a:lnTo>
                  <a:pt x="293" y="1799"/>
                </a:lnTo>
                <a:lnTo>
                  <a:pt x="279" y="1817"/>
                </a:lnTo>
                <a:lnTo>
                  <a:pt x="293" y="1810"/>
                </a:lnTo>
                <a:lnTo>
                  <a:pt x="304" y="1803"/>
                </a:lnTo>
                <a:lnTo>
                  <a:pt x="311" y="1796"/>
                </a:lnTo>
                <a:lnTo>
                  <a:pt x="314" y="1785"/>
                </a:lnTo>
                <a:lnTo>
                  <a:pt x="318" y="1782"/>
                </a:lnTo>
                <a:lnTo>
                  <a:pt x="314" y="1778"/>
                </a:lnTo>
                <a:lnTo>
                  <a:pt x="2839" y="356"/>
                </a:lnTo>
                <a:lnTo>
                  <a:pt x="67" y="1869"/>
                </a:lnTo>
                <a:lnTo>
                  <a:pt x="63" y="1872"/>
                </a:lnTo>
                <a:lnTo>
                  <a:pt x="63" y="1879"/>
                </a:lnTo>
                <a:lnTo>
                  <a:pt x="67" y="1883"/>
                </a:lnTo>
                <a:lnTo>
                  <a:pt x="70" y="1883"/>
                </a:lnTo>
                <a:lnTo>
                  <a:pt x="74" y="1879"/>
                </a:lnTo>
                <a:lnTo>
                  <a:pt x="77" y="1872"/>
                </a:lnTo>
                <a:lnTo>
                  <a:pt x="74" y="1869"/>
                </a:lnTo>
                <a:lnTo>
                  <a:pt x="67" y="1869"/>
                </a:lnTo>
                <a:lnTo>
                  <a:pt x="2839" y="356"/>
                </a:lnTo>
                <a:lnTo>
                  <a:pt x="77" y="1820"/>
                </a:lnTo>
                <a:lnTo>
                  <a:pt x="74" y="1824"/>
                </a:lnTo>
                <a:lnTo>
                  <a:pt x="81" y="1824"/>
                </a:lnTo>
                <a:lnTo>
                  <a:pt x="81" y="1820"/>
                </a:lnTo>
                <a:lnTo>
                  <a:pt x="81" y="1817"/>
                </a:lnTo>
                <a:lnTo>
                  <a:pt x="77" y="1820"/>
                </a:lnTo>
                <a:lnTo>
                  <a:pt x="2839" y="356"/>
                </a:lnTo>
                <a:lnTo>
                  <a:pt x="88" y="841"/>
                </a:lnTo>
                <a:lnTo>
                  <a:pt x="74" y="837"/>
                </a:lnTo>
                <a:lnTo>
                  <a:pt x="60" y="837"/>
                </a:lnTo>
                <a:lnTo>
                  <a:pt x="46" y="841"/>
                </a:lnTo>
                <a:lnTo>
                  <a:pt x="35" y="848"/>
                </a:lnTo>
                <a:lnTo>
                  <a:pt x="32" y="851"/>
                </a:lnTo>
                <a:lnTo>
                  <a:pt x="39" y="851"/>
                </a:lnTo>
                <a:lnTo>
                  <a:pt x="60" y="855"/>
                </a:lnTo>
                <a:lnTo>
                  <a:pt x="74" y="851"/>
                </a:lnTo>
                <a:lnTo>
                  <a:pt x="81" y="848"/>
                </a:lnTo>
                <a:lnTo>
                  <a:pt x="88" y="844"/>
                </a:lnTo>
                <a:lnTo>
                  <a:pt x="88" y="841"/>
                </a:lnTo>
                <a:lnTo>
                  <a:pt x="2839" y="356"/>
                </a:lnTo>
                <a:lnTo>
                  <a:pt x="0" y="855"/>
                </a:lnTo>
                <a:lnTo>
                  <a:pt x="7" y="855"/>
                </a:lnTo>
                <a:lnTo>
                  <a:pt x="21" y="848"/>
                </a:lnTo>
                <a:lnTo>
                  <a:pt x="14" y="848"/>
                </a:lnTo>
                <a:lnTo>
                  <a:pt x="0" y="855"/>
                </a:lnTo>
                <a:lnTo>
                  <a:pt x="2839" y="356"/>
                </a:lnTo>
                <a:lnTo>
                  <a:pt x="252" y="788"/>
                </a:lnTo>
                <a:lnTo>
                  <a:pt x="245" y="788"/>
                </a:lnTo>
                <a:lnTo>
                  <a:pt x="238" y="792"/>
                </a:lnTo>
                <a:lnTo>
                  <a:pt x="238" y="795"/>
                </a:lnTo>
                <a:lnTo>
                  <a:pt x="241" y="795"/>
                </a:lnTo>
                <a:lnTo>
                  <a:pt x="252" y="792"/>
                </a:lnTo>
                <a:lnTo>
                  <a:pt x="255" y="788"/>
                </a:lnTo>
                <a:lnTo>
                  <a:pt x="252" y="788"/>
                </a:lnTo>
                <a:lnTo>
                  <a:pt x="2839" y="356"/>
                </a:lnTo>
                <a:lnTo>
                  <a:pt x="252" y="753"/>
                </a:lnTo>
                <a:lnTo>
                  <a:pt x="248" y="757"/>
                </a:lnTo>
                <a:lnTo>
                  <a:pt x="245" y="757"/>
                </a:lnTo>
                <a:lnTo>
                  <a:pt x="248" y="760"/>
                </a:lnTo>
                <a:lnTo>
                  <a:pt x="255" y="757"/>
                </a:lnTo>
                <a:lnTo>
                  <a:pt x="255" y="753"/>
                </a:lnTo>
                <a:lnTo>
                  <a:pt x="252" y="753"/>
                </a:lnTo>
                <a:lnTo>
                  <a:pt x="2839" y="356"/>
                </a:lnTo>
                <a:lnTo>
                  <a:pt x="168" y="429"/>
                </a:lnTo>
                <a:lnTo>
                  <a:pt x="157" y="422"/>
                </a:lnTo>
                <a:lnTo>
                  <a:pt x="157" y="426"/>
                </a:lnTo>
                <a:lnTo>
                  <a:pt x="154" y="426"/>
                </a:lnTo>
                <a:lnTo>
                  <a:pt x="157" y="433"/>
                </a:lnTo>
                <a:lnTo>
                  <a:pt x="161" y="436"/>
                </a:lnTo>
                <a:lnTo>
                  <a:pt x="168" y="433"/>
                </a:lnTo>
                <a:lnTo>
                  <a:pt x="168" y="429"/>
                </a:lnTo>
                <a:lnTo>
                  <a:pt x="2839" y="356"/>
                </a:lnTo>
                <a:lnTo>
                  <a:pt x="646" y="652"/>
                </a:lnTo>
                <a:lnTo>
                  <a:pt x="639" y="649"/>
                </a:lnTo>
                <a:lnTo>
                  <a:pt x="632" y="652"/>
                </a:lnTo>
                <a:lnTo>
                  <a:pt x="628" y="656"/>
                </a:lnTo>
                <a:lnTo>
                  <a:pt x="632" y="656"/>
                </a:lnTo>
                <a:lnTo>
                  <a:pt x="642" y="656"/>
                </a:lnTo>
                <a:lnTo>
                  <a:pt x="646" y="656"/>
                </a:lnTo>
                <a:lnTo>
                  <a:pt x="646" y="652"/>
                </a:lnTo>
                <a:lnTo>
                  <a:pt x="2839" y="356"/>
                </a:lnTo>
                <a:lnTo>
                  <a:pt x="970" y="488"/>
                </a:lnTo>
                <a:lnTo>
                  <a:pt x="966" y="492"/>
                </a:lnTo>
                <a:lnTo>
                  <a:pt x="966" y="495"/>
                </a:lnTo>
                <a:lnTo>
                  <a:pt x="973" y="495"/>
                </a:lnTo>
                <a:lnTo>
                  <a:pt x="980" y="492"/>
                </a:lnTo>
                <a:lnTo>
                  <a:pt x="980" y="488"/>
                </a:lnTo>
                <a:lnTo>
                  <a:pt x="973" y="485"/>
                </a:lnTo>
                <a:lnTo>
                  <a:pt x="970" y="488"/>
                </a:lnTo>
                <a:lnTo>
                  <a:pt x="2839" y="356"/>
                </a:lnTo>
                <a:lnTo>
                  <a:pt x="1221" y="562"/>
                </a:lnTo>
                <a:lnTo>
                  <a:pt x="1224" y="558"/>
                </a:lnTo>
                <a:lnTo>
                  <a:pt x="1224" y="555"/>
                </a:lnTo>
                <a:lnTo>
                  <a:pt x="1218" y="555"/>
                </a:lnTo>
                <a:lnTo>
                  <a:pt x="1214" y="558"/>
                </a:lnTo>
                <a:lnTo>
                  <a:pt x="1221" y="562"/>
                </a:lnTo>
                <a:lnTo>
                  <a:pt x="2839" y="356"/>
                </a:lnTo>
                <a:lnTo>
                  <a:pt x="1364" y="562"/>
                </a:lnTo>
                <a:lnTo>
                  <a:pt x="1374" y="562"/>
                </a:lnTo>
                <a:lnTo>
                  <a:pt x="1378" y="558"/>
                </a:lnTo>
                <a:lnTo>
                  <a:pt x="1374" y="558"/>
                </a:lnTo>
                <a:lnTo>
                  <a:pt x="1371" y="558"/>
                </a:lnTo>
                <a:lnTo>
                  <a:pt x="1364" y="558"/>
                </a:lnTo>
                <a:lnTo>
                  <a:pt x="1360" y="562"/>
                </a:lnTo>
                <a:lnTo>
                  <a:pt x="1364" y="562"/>
                </a:lnTo>
                <a:lnTo>
                  <a:pt x="2839" y="356"/>
                </a:lnTo>
                <a:lnTo>
                  <a:pt x="1413" y="548"/>
                </a:lnTo>
                <a:lnTo>
                  <a:pt x="1416" y="555"/>
                </a:lnTo>
                <a:lnTo>
                  <a:pt x="1420" y="555"/>
                </a:lnTo>
                <a:lnTo>
                  <a:pt x="1413" y="544"/>
                </a:lnTo>
                <a:lnTo>
                  <a:pt x="1413" y="548"/>
                </a:lnTo>
                <a:lnTo>
                  <a:pt x="2839" y="356"/>
                </a:lnTo>
                <a:lnTo>
                  <a:pt x="1479" y="558"/>
                </a:lnTo>
                <a:lnTo>
                  <a:pt x="1472" y="562"/>
                </a:lnTo>
                <a:lnTo>
                  <a:pt x="1476" y="565"/>
                </a:lnTo>
                <a:lnTo>
                  <a:pt x="1479" y="565"/>
                </a:lnTo>
                <a:lnTo>
                  <a:pt x="1483" y="562"/>
                </a:lnTo>
                <a:lnTo>
                  <a:pt x="1483" y="558"/>
                </a:lnTo>
                <a:lnTo>
                  <a:pt x="1479" y="558"/>
                </a:lnTo>
                <a:lnTo>
                  <a:pt x="2839" y="356"/>
                </a:lnTo>
                <a:lnTo>
                  <a:pt x="1570" y="558"/>
                </a:lnTo>
                <a:lnTo>
                  <a:pt x="1559" y="565"/>
                </a:lnTo>
                <a:lnTo>
                  <a:pt x="1556" y="565"/>
                </a:lnTo>
                <a:lnTo>
                  <a:pt x="1563" y="569"/>
                </a:lnTo>
                <a:lnTo>
                  <a:pt x="1570" y="565"/>
                </a:lnTo>
                <a:lnTo>
                  <a:pt x="1573" y="562"/>
                </a:lnTo>
                <a:lnTo>
                  <a:pt x="1573" y="558"/>
                </a:lnTo>
                <a:lnTo>
                  <a:pt x="1570" y="558"/>
                </a:lnTo>
                <a:lnTo>
                  <a:pt x="2839" y="356"/>
                </a:lnTo>
                <a:lnTo>
                  <a:pt x="1615" y="464"/>
                </a:lnTo>
                <a:lnTo>
                  <a:pt x="1612" y="471"/>
                </a:lnTo>
                <a:lnTo>
                  <a:pt x="1615" y="475"/>
                </a:lnTo>
                <a:lnTo>
                  <a:pt x="1619" y="475"/>
                </a:lnTo>
                <a:lnTo>
                  <a:pt x="1622" y="471"/>
                </a:lnTo>
                <a:lnTo>
                  <a:pt x="1622" y="468"/>
                </a:lnTo>
                <a:lnTo>
                  <a:pt x="1619" y="464"/>
                </a:lnTo>
                <a:lnTo>
                  <a:pt x="1615" y="464"/>
                </a:lnTo>
                <a:lnTo>
                  <a:pt x="2839" y="356"/>
                </a:lnTo>
                <a:lnTo>
                  <a:pt x="1761" y="527"/>
                </a:lnTo>
                <a:lnTo>
                  <a:pt x="1755" y="530"/>
                </a:lnTo>
                <a:lnTo>
                  <a:pt x="1758" y="534"/>
                </a:lnTo>
                <a:lnTo>
                  <a:pt x="1758" y="537"/>
                </a:lnTo>
                <a:lnTo>
                  <a:pt x="1765" y="537"/>
                </a:lnTo>
                <a:lnTo>
                  <a:pt x="1775" y="530"/>
                </a:lnTo>
                <a:lnTo>
                  <a:pt x="1779" y="527"/>
                </a:lnTo>
                <a:lnTo>
                  <a:pt x="1772" y="523"/>
                </a:lnTo>
                <a:lnTo>
                  <a:pt x="1765" y="523"/>
                </a:lnTo>
                <a:lnTo>
                  <a:pt x="1761" y="527"/>
                </a:lnTo>
                <a:lnTo>
                  <a:pt x="2839" y="356"/>
                </a:lnTo>
                <a:lnTo>
                  <a:pt x="1828" y="509"/>
                </a:lnTo>
                <a:lnTo>
                  <a:pt x="1814" y="509"/>
                </a:lnTo>
                <a:lnTo>
                  <a:pt x="1807" y="516"/>
                </a:lnTo>
                <a:lnTo>
                  <a:pt x="1807" y="520"/>
                </a:lnTo>
                <a:lnTo>
                  <a:pt x="1810" y="520"/>
                </a:lnTo>
                <a:lnTo>
                  <a:pt x="1824" y="516"/>
                </a:lnTo>
                <a:lnTo>
                  <a:pt x="1835" y="513"/>
                </a:lnTo>
                <a:lnTo>
                  <a:pt x="1838" y="509"/>
                </a:lnTo>
                <a:lnTo>
                  <a:pt x="1835" y="509"/>
                </a:lnTo>
                <a:lnTo>
                  <a:pt x="1828" y="509"/>
                </a:lnTo>
                <a:lnTo>
                  <a:pt x="2839" y="356"/>
                </a:lnTo>
                <a:lnTo>
                  <a:pt x="1814" y="203"/>
                </a:lnTo>
                <a:lnTo>
                  <a:pt x="1810" y="199"/>
                </a:lnTo>
                <a:lnTo>
                  <a:pt x="1803" y="213"/>
                </a:lnTo>
                <a:lnTo>
                  <a:pt x="1807" y="213"/>
                </a:lnTo>
                <a:lnTo>
                  <a:pt x="1810" y="213"/>
                </a:lnTo>
                <a:lnTo>
                  <a:pt x="1814" y="210"/>
                </a:lnTo>
                <a:lnTo>
                  <a:pt x="1814" y="203"/>
                </a:lnTo>
                <a:lnTo>
                  <a:pt x="2839" y="356"/>
                </a:lnTo>
                <a:lnTo>
                  <a:pt x="1859" y="147"/>
                </a:lnTo>
                <a:lnTo>
                  <a:pt x="1866" y="143"/>
                </a:lnTo>
                <a:lnTo>
                  <a:pt x="1870" y="140"/>
                </a:lnTo>
                <a:lnTo>
                  <a:pt x="1870" y="136"/>
                </a:lnTo>
                <a:lnTo>
                  <a:pt x="1866" y="133"/>
                </a:lnTo>
                <a:lnTo>
                  <a:pt x="1859" y="133"/>
                </a:lnTo>
                <a:lnTo>
                  <a:pt x="1856" y="136"/>
                </a:lnTo>
                <a:lnTo>
                  <a:pt x="1852" y="143"/>
                </a:lnTo>
                <a:lnTo>
                  <a:pt x="1859" y="147"/>
                </a:lnTo>
                <a:lnTo>
                  <a:pt x="2839" y="356"/>
                </a:lnTo>
                <a:lnTo>
                  <a:pt x="1978" y="63"/>
                </a:lnTo>
                <a:lnTo>
                  <a:pt x="1981" y="60"/>
                </a:lnTo>
                <a:lnTo>
                  <a:pt x="1985" y="56"/>
                </a:lnTo>
                <a:lnTo>
                  <a:pt x="1985" y="53"/>
                </a:lnTo>
                <a:lnTo>
                  <a:pt x="1981" y="53"/>
                </a:lnTo>
                <a:lnTo>
                  <a:pt x="1978" y="53"/>
                </a:lnTo>
                <a:lnTo>
                  <a:pt x="1974" y="56"/>
                </a:lnTo>
                <a:lnTo>
                  <a:pt x="1971" y="60"/>
                </a:lnTo>
                <a:lnTo>
                  <a:pt x="1978" y="63"/>
                </a:lnTo>
                <a:lnTo>
                  <a:pt x="2839" y="356"/>
                </a:lnTo>
                <a:lnTo>
                  <a:pt x="2006" y="25"/>
                </a:lnTo>
                <a:lnTo>
                  <a:pt x="2013" y="25"/>
                </a:lnTo>
                <a:lnTo>
                  <a:pt x="2016" y="21"/>
                </a:lnTo>
                <a:lnTo>
                  <a:pt x="2016" y="18"/>
                </a:lnTo>
                <a:lnTo>
                  <a:pt x="2013" y="14"/>
                </a:lnTo>
                <a:lnTo>
                  <a:pt x="2006" y="21"/>
                </a:lnTo>
                <a:lnTo>
                  <a:pt x="2006" y="25"/>
                </a:lnTo>
                <a:lnTo>
                  <a:pt x="2839" y="356"/>
                </a:lnTo>
                <a:close/>
              </a:path>
            </a:pathLst>
          </a:custGeom>
          <a:gradFill>
            <a:gsLst>
              <a:gs pos="0">
                <a:schemeClr val="tx1">
                  <a:alpha val="15000"/>
                </a:schemeClr>
              </a:gs>
              <a:gs pos="100000">
                <a:schemeClr val="tx1">
                  <a:alpha val="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-3461" y="0"/>
            <a:ext cx="9147461" cy="6858000"/>
            <a:chOff x="-3461" y="0"/>
            <a:chExt cx="9147461" cy="6858000"/>
          </a:xfrm>
        </p:grpSpPr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-3461" y="587486"/>
              <a:ext cx="3890704" cy="1840390"/>
            </a:xfrm>
            <a:custGeom>
              <a:avLst/>
              <a:gdLst/>
              <a:ahLst/>
              <a:cxnLst>
                <a:cxn ang="0">
                  <a:pos x="641" y="55"/>
                </a:cxn>
                <a:cxn ang="0">
                  <a:pos x="664" y="50"/>
                </a:cxn>
                <a:cxn ang="0">
                  <a:pos x="660" y="46"/>
                </a:cxn>
                <a:cxn ang="0">
                  <a:pos x="495" y="54"/>
                </a:cxn>
                <a:cxn ang="0">
                  <a:pos x="378" y="42"/>
                </a:cxn>
                <a:cxn ang="0">
                  <a:pos x="365" y="29"/>
                </a:cxn>
                <a:cxn ang="0">
                  <a:pos x="357" y="17"/>
                </a:cxn>
                <a:cxn ang="0">
                  <a:pos x="328" y="6"/>
                </a:cxn>
                <a:cxn ang="0">
                  <a:pos x="307" y="0"/>
                </a:cxn>
                <a:cxn ang="0">
                  <a:pos x="298" y="11"/>
                </a:cxn>
                <a:cxn ang="0">
                  <a:pos x="278" y="27"/>
                </a:cxn>
                <a:cxn ang="0">
                  <a:pos x="278" y="44"/>
                </a:cxn>
                <a:cxn ang="0">
                  <a:pos x="271" y="59"/>
                </a:cxn>
                <a:cxn ang="0">
                  <a:pos x="280" y="71"/>
                </a:cxn>
                <a:cxn ang="0">
                  <a:pos x="282" y="96"/>
                </a:cxn>
                <a:cxn ang="0">
                  <a:pos x="271" y="111"/>
                </a:cxn>
                <a:cxn ang="0">
                  <a:pos x="236" y="125"/>
                </a:cxn>
                <a:cxn ang="0">
                  <a:pos x="221" y="134"/>
                </a:cxn>
                <a:cxn ang="0">
                  <a:pos x="202" y="144"/>
                </a:cxn>
                <a:cxn ang="0">
                  <a:pos x="142" y="169"/>
                </a:cxn>
                <a:cxn ang="0">
                  <a:pos x="119" y="186"/>
                </a:cxn>
                <a:cxn ang="0">
                  <a:pos x="69" y="211"/>
                </a:cxn>
                <a:cxn ang="0">
                  <a:pos x="31" y="230"/>
                </a:cxn>
                <a:cxn ang="0">
                  <a:pos x="4" y="297"/>
                </a:cxn>
                <a:cxn ang="0">
                  <a:pos x="10" y="269"/>
                </a:cxn>
                <a:cxn ang="0">
                  <a:pos x="50" y="242"/>
                </a:cxn>
                <a:cxn ang="0">
                  <a:pos x="96" y="224"/>
                </a:cxn>
                <a:cxn ang="0">
                  <a:pos x="169" y="190"/>
                </a:cxn>
                <a:cxn ang="0">
                  <a:pos x="209" y="171"/>
                </a:cxn>
                <a:cxn ang="0">
                  <a:pos x="244" y="163"/>
                </a:cxn>
                <a:cxn ang="0">
                  <a:pos x="292" y="153"/>
                </a:cxn>
                <a:cxn ang="0">
                  <a:pos x="313" y="157"/>
                </a:cxn>
                <a:cxn ang="0">
                  <a:pos x="349" y="159"/>
                </a:cxn>
                <a:cxn ang="0">
                  <a:pos x="397" y="130"/>
                </a:cxn>
                <a:cxn ang="0">
                  <a:pos x="440" y="113"/>
                </a:cxn>
                <a:cxn ang="0">
                  <a:pos x="478" y="119"/>
                </a:cxn>
                <a:cxn ang="0">
                  <a:pos x="522" y="111"/>
                </a:cxn>
                <a:cxn ang="0">
                  <a:pos x="587" y="102"/>
                </a:cxn>
                <a:cxn ang="0">
                  <a:pos x="682" y="65"/>
                </a:cxn>
                <a:cxn ang="0">
                  <a:pos x="655" y="65"/>
                </a:cxn>
                <a:cxn ang="0">
                  <a:pos x="676" y="57"/>
                </a:cxn>
                <a:cxn ang="0">
                  <a:pos x="649" y="65"/>
                </a:cxn>
                <a:cxn ang="0">
                  <a:pos x="643" y="63"/>
                </a:cxn>
                <a:cxn ang="0">
                  <a:pos x="685" y="52"/>
                </a:cxn>
                <a:cxn ang="0">
                  <a:pos x="682" y="50"/>
                </a:cxn>
                <a:cxn ang="0">
                  <a:pos x="79" y="219"/>
                </a:cxn>
                <a:cxn ang="0">
                  <a:pos x="84" y="207"/>
                </a:cxn>
                <a:cxn ang="0">
                  <a:pos x="173" y="167"/>
                </a:cxn>
                <a:cxn ang="0">
                  <a:pos x="161" y="182"/>
                </a:cxn>
                <a:cxn ang="0">
                  <a:pos x="148" y="186"/>
                </a:cxn>
                <a:cxn ang="0">
                  <a:pos x="129" y="194"/>
                </a:cxn>
                <a:cxn ang="0">
                  <a:pos x="106" y="205"/>
                </a:cxn>
                <a:cxn ang="0">
                  <a:pos x="130" y="186"/>
                </a:cxn>
                <a:cxn ang="0">
                  <a:pos x="152" y="178"/>
                </a:cxn>
                <a:cxn ang="0">
                  <a:pos x="173" y="167"/>
                </a:cxn>
              </a:cxnLst>
              <a:rect l="0" t="0" r="0" b="0"/>
              <a:pathLst>
                <a:path w="691" h="307">
                  <a:moveTo>
                    <a:pt x="682" y="50"/>
                  </a:moveTo>
                  <a:lnTo>
                    <a:pt x="674" y="54"/>
                  </a:lnTo>
                  <a:lnTo>
                    <a:pt x="662" y="55"/>
                  </a:lnTo>
                  <a:lnTo>
                    <a:pt x="639" y="59"/>
                  </a:lnTo>
                  <a:lnTo>
                    <a:pt x="641" y="55"/>
                  </a:lnTo>
                  <a:lnTo>
                    <a:pt x="647" y="52"/>
                  </a:lnTo>
                  <a:lnTo>
                    <a:pt x="653" y="52"/>
                  </a:lnTo>
                  <a:lnTo>
                    <a:pt x="657" y="50"/>
                  </a:lnTo>
                  <a:lnTo>
                    <a:pt x="660" y="50"/>
                  </a:lnTo>
                  <a:lnTo>
                    <a:pt x="664" y="50"/>
                  </a:lnTo>
                  <a:lnTo>
                    <a:pt x="668" y="46"/>
                  </a:lnTo>
                  <a:lnTo>
                    <a:pt x="670" y="44"/>
                  </a:lnTo>
                  <a:lnTo>
                    <a:pt x="670" y="42"/>
                  </a:lnTo>
                  <a:lnTo>
                    <a:pt x="666" y="44"/>
                  </a:lnTo>
                  <a:lnTo>
                    <a:pt x="660" y="46"/>
                  </a:lnTo>
                  <a:lnTo>
                    <a:pt x="649" y="48"/>
                  </a:lnTo>
                  <a:lnTo>
                    <a:pt x="622" y="52"/>
                  </a:lnTo>
                  <a:lnTo>
                    <a:pt x="561" y="54"/>
                  </a:lnTo>
                  <a:lnTo>
                    <a:pt x="541" y="54"/>
                  </a:lnTo>
                  <a:lnTo>
                    <a:pt x="495" y="54"/>
                  </a:lnTo>
                  <a:lnTo>
                    <a:pt x="463" y="52"/>
                  </a:lnTo>
                  <a:lnTo>
                    <a:pt x="442" y="48"/>
                  </a:lnTo>
                  <a:lnTo>
                    <a:pt x="418" y="48"/>
                  </a:lnTo>
                  <a:lnTo>
                    <a:pt x="401" y="44"/>
                  </a:lnTo>
                  <a:lnTo>
                    <a:pt x="378" y="42"/>
                  </a:lnTo>
                  <a:lnTo>
                    <a:pt x="376" y="40"/>
                  </a:lnTo>
                  <a:lnTo>
                    <a:pt x="376" y="38"/>
                  </a:lnTo>
                  <a:lnTo>
                    <a:pt x="374" y="36"/>
                  </a:lnTo>
                  <a:lnTo>
                    <a:pt x="370" y="32"/>
                  </a:lnTo>
                  <a:lnTo>
                    <a:pt x="365" y="29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1"/>
                  </a:lnTo>
                  <a:lnTo>
                    <a:pt x="355" y="19"/>
                  </a:lnTo>
                  <a:lnTo>
                    <a:pt x="357" y="17"/>
                  </a:lnTo>
                  <a:lnTo>
                    <a:pt x="355" y="13"/>
                  </a:lnTo>
                  <a:lnTo>
                    <a:pt x="349" y="13"/>
                  </a:lnTo>
                  <a:lnTo>
                    <a:pt x="346" y="17"/>
                  </a:lnTo>
                  <a:lnTo>
                    <a:pt x="336" y="9"/>
                  </a:lnTo>
                  <a:lnTo>
                    <a:pt x="328" y="6"/>
                  </a:lnTo>
                  <a:lnTo>
                    <a:pt x="326" y="4"/>
                  </a:lnTo>
                  <a:lnTo>
                    <a:pt x="322" y="6"/>
                  </a:lnTo>
                  <a:lnTo>
                    <a:pt x="317" y="4"/>
                  </a:lnTo>
                  <a:lnTo>
                    <a:pt x="311" y="4"/>
                  </a:lnTo>
                  <a:lnTo>
                    <a:pt x="307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9" y="8"/>
                  </a:lnTo>
                  <a:lnTo>
                    <a:pt x="298" y="9"/>
                  </a:lnTo>
                  <a:lnTo>
                    <a:pt x="298" y="11"/>
                  </a:lnTo>
                  <a:lnTo>
                    <a:pt x="292" y="13"/>
                  </a:lnTo>
                  <a:lnTo>
                    <a:pt x="288" y="19"/>
                  </a:lnTo>
                  <a:lnTo>
                    <a:pt x="284" y="23"/>
                  </a:lnTo>
                  <a:lnTo>
                    <a:pt x="278" y="25"/>
                  </a:lnTo>
                  <a:lnTo>
                    <a:pt x="278" y="27"/>
                  </a:lnTo>
                  <a:lnTo>
                    <a:pt x="282" y="29"/>
                  </a:lnTo>
                  <a:lnTo>
                    <a:pt x="282" y="32"/>
                  </a:lnTo>
                  <a:lnTo>
                    <a:pt x="284" y="36"/>
                  </a:lnTo>
                  <a:lnTo>
                    <a:pt x="282" y="38"/>
                  </a:lnTo>
                  <a:lnTo>
                    <a:pt x="278" y="44"/>
                  </a:lnTo>
                  <a:lnTo>
                    <a:pt x="278" y="48"/>
                  </a:lnTo>
                  <a:lnTo>
                    <a:pt x="280" y="52"/>
                  </a:lnTo>
                  <a:lnTo>
                    <a:pt x="278" y="55"/>
                  </a:lnTo>
                  <a:lnTo>
                    <a:pt x="276" y="55"/>
                  </a:lnTo>
                  <a:lnTo>
                    <a:pt x="271" y="59"/>
                  </a:lnTo>
                  <a:lnTo>
                    <a:pt x="271" y="61"/>
                  </a:lnTo>
                  <a:lnTo>
                    <a:pt x="271" y="63"/>
                  </a:lnTo>
                  <a:lnTo>
                    <a:pt x="274" y="65"/>
                  </a:lnTo>
                  <a:lnTo>
                    <a:pt x="276" y="67"/>
                  </a:lnTo>
                  <a:lnTo>
                    <a:pt x="280" y="71"/>
                  </a:lnTo>
                  <a:lnTo>
                    <a:pt x="282" y="77"/>
                  </a:lnTo>
                  <a:lnTo>
                    <a:pt x="280" y="86"/>
                  </a:lnTo>
                  <a:lnTo>
                    <a:pt x="284" y="90"/>
                  </a:lnTo>
                  <a:lnTo>
                    <a:pt x="286" y="92"/>
                  </a:lnTo>
                  <a:lnTo>
                    <a:pt x="282" y="96"/>
                  </a:lnTo>
                  <a:lnTo>
                    <a:pt x="276" y="100"/>
                  </a:lnTo>
                  <a:lnTo>
                    <a:pt x="274" y="103"/>
                  </a:lnTo>
                  <a:lnTo>
                    <a:pt x="278" y="107"/>
                  </a:lnTo>
                  <a:lnTo>
                    <a:pt x="274" y="111"/>
                  </a:lnTo>
                  <a:lnTo>
                    <a:pt x="271" y="111"/>
                  </a:lnTo>
                  <a:lnTo>
                    <a:pt x="267" y="115"/>
                  </a:lnTo>
                  <a:lnTo>
                    <a:pt x="263" y="115"/>
                  </a:lnTo>
                  <a:lnTo>
                    <a:pt x="255" y="121"/>
                  </a:lnTo>
                  <a:lnTo>
                    <a:pt x="246" y="125"/>
                  </a:lnTo>
                  <a:lnTo>
                    <a:pt x="236" y="125"/>
                  </a:lnTo>
                  <a:lnTo>
                    <a:pt x="232" y="127"/>
                  </a:lnTo>
                  <a:lnTo>
                    <a:pt x="228" y="128"/>
                  </a:lnTo>
                  <a:lnTo>
                    <a:pt x="225" y="130"/>
                  </a:lnTo>
                  <a:lnTo>
                    <a:pt x="223" y="130"/>
                  </a:lnTo>
                  <a:lnTo>
                    <a:pt x="221" y="134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3" y="142"/>
                  </a:lnTo>
                  <a:lnTo>
                    <a:pt x="202" y="144"/>
                  </a:lnTo>
                  <a:lnTo>
                    <a:pt x="188" y="146"/>
                  </a:lnTo>
                  <a:lnTo>
                    <a:pt x="184" y="148"/>
                  </a:lnTo>
                  <a:lnTo>
                    <a:pt x="173" y="151"/>
                  </a:lnTo>
                  <a:lnTo>
                    <a:pt x="152" y="159"/>
                  </a:lnTo>
                  <a:lnTo>
                    <a:pt x="142" y="169"/>
                  </a:lnTo>
                  <a:lnTo>
                    <a:pt x="138" y="171"/>
                  </a:lnTo>
                  <a:lnTo>
                    <a:pt x="136" y="175"/>
                  </a:lnTo>
                  <a:lnTo>
                    <a:pt x="130" y="180"/>
                  </a:lnTo>
                  <a:lnTo>
                    <a:pt x="127" y="182"/>
                  </a:lnTo>
                  <a:lnTo>
                    <a:pt x="119" y="186"/>
                  </a:lnTo>
                  <a:lnTo>
                    <a:pt x="106" y="196"/>
                  </a:lnTo>
                  <a:lnTo>
                    <a:pt x="90" y="201"/>
                  </a:lnTo>
                  <a:lnTo>
                    <a:pt x="84" y="203"/>
                  </a:lnTo>
                  <a:lnTo>
                    <a:pt x="79" y="203"/>
                  </a:lnTo>
                  <a:lnTo>
                    <a:pt x="69" y="211"/>
                  </a:lnTo>
                  <a:lnTo>
                    <a:pt x="61" y="219"/>
                  </a:lnTo>
                  <a:lnTo>
                    <a:pt x="59" y="221"/>
                  </a:lnTo>
                  <a:lnTo>
                    <a:pt x="54" y="223"/>
                  </a:lnTo>
                  <a:lnTo>
                    <a:pt x="46" y="224"/>
                  </a:lnTo>
                  <a:lnTo>
                    <a:pt x="31" y="230"/>
                  </a:lnTo>
                  <a:lnTo>
                    <a:pt x="17" y="232"/>
                  </a:lnTo>
                  <a:lnTo>
                    <a:pt x="8" y="234"/>
                  </a:lnTo>
                  <a:lnTo>
                    <a:pt x="0" y="238"/>
                  </a:lnTo>
                  <a:lnTo>
                    <a:pt x="0" y="307"/>
                  </a:lnTo>
                  <a:lnTo>
                    <a:pt x="4" y="297"/>
                  </a:lnTo>
                  <a:lnTo>
                    <a:pt x="4" y="284"/>
                  </a:lnTo>
                  <a:lnTo>
                    <a:pt x="6" y="278"/>
                  </a:lnTo>
                  <a:lnTo>
                    <a:pt x="8" y="274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3" y="263"/>
                  </a:lnTo>
                  <a:lnTo>
                    <a:pt x="17" y="259"/>
                  </a:lnTo>
                  <a:lnTo>
                    <a:pt x="31" y="249"/>
                  </a:lnTo>
                  <a:lnTo>
                    <a:pt x="40" y="246"/>
                  </a:lnTo>
                  <a:lnTo>
                    <a:pt x="50" y="242"/>
                  </a:lnTo>
                  <a:lnTo>
                    <a:pt x="56" y="240"/>
                  </a:lnTo>
                  <a:lnTo>
                    <a:pt x="61" y="236"/>
                  </a:lnTo>
                  <a:lnTo>
                    <a:pt x="69" y="234"/>
                  </a:lnTo>
                  <a:lnTo>
                    <a:pt x="77" y="230"/>
                  </a:lnTo>
                  <a:lnTo>
                    <a:pt x="96" y="224"/>
                  </a:lnTo>
                  <a:lnTo>
                    <a:pt x="104" y="221"/>
                  </a:lnTo>
                  <a:lnTo>
                    <a:pt x="109" y="219"/>
                  </a:lnTo>
                  <a:lnTo>
                    <a:pt x="117" y="217"/>
                  </a:lnTo>
                  <a:lnTo>
                    <a:pt x="154" y="198"/>
                  </a:lnTo>
                  <a:lnTo>
                    <a:pt x="169" y="190"/>
                  </a:lnTo>
                  <a:lnTo>
                    <a:pt x="182" y="182"/>
                  </a:lnTo>
                  <a:lnTo>
                    <a:pt x="188" y="180"/>
                  </a:lnTo>
                  <a:lnTo>
                    <a:pt x="198" y="176"/>
                  </a:lnTo>
                  <a:lnTo>
                    <a:pt x="205" y="171"/>
                  </a:lnTo>
                  <a:lnTo>
                    <a:pt x="209" y="171"/>
                  </a:lnTo>
                  <a:lnTo>
                    <a:pt x="213" y="167"/>
                  </a:lnTo>
                  <a:lnTo>
                    <a:pt x="217" y="167"/>
                  </a:lnTo>
                  <a:lnTo>
                    <a:pt x="223" y="165"/>
                  </a:lnTo>
                  <a:lnTo>
                    <a:pt x="230" y="165"/>
                  </a:lnTo>
                  <a:lnTo>
                    <a:pt x="244" y="163"/>
                  </a:lnTo>
                  <a:lnTo>
                    <a:pt x="253" y="161"/>
                  </a:lnTo>
                  <a:lnTo>
                    <a:pt x="263" y="161"/>
                  </a:lnTo>
                  <a:lnTo>
                    <a:pt x="267" y="161"/>
                  </a:lnTo>
                  <a:lnTo>
                    <a:pt x="271" y="159"/>
                  </a:lnTo>
                  <a:lnTo>
                    <a:pt x="292" y="153"/>
                  </a:lnTo>
                  <a:lnTo>
                    <a:pt x="301" y="150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09" y="153"/>
                  </a:lnTo>
                  <a:lnTo>
                    <a:pt x="313" y="157"/>
                  </a:lnTo>
                  <a:lnTo>
                    <a:pt x="321" y="157"/>
                  </a:lnTo>
                  <a:lnTo>
                    <a:pt x="332" y="155"/>
                  </a:lnTo>
                  <a:lnTo>
                    <a:pt x="338" y="157"/>
                  </a:lnTo>
                  <a:lnTo>
                    <a:pt x="344" y="157"/>
                  </a:lnTo>
                  <a:lnTo>
                    <a:pt x="349" y="159"/>
                  </a:lnTo>
                  <a:lnTo>
                    <a:pt x="353" y="155"/>
                  </a:lnTo>
                  <a:lnTo>
                    <a:pt x="369" y="150"/>
                  </a:lnTo>
                  <a:lnTo>
                    <a:pt x="378" y="146"/>
                  </a:lnTo>
                  <a:lnTo>
                    <a:pt x="384" y="140"/>
                  </a:lnTo>
                  <a:lnTo>
                    <a:pt x="397" y="130"/>
                  </a:lnTo>
                  <a:lnTo>
                    <a:pt x="411" y="125"/>
                  </a:lnTo>
                  <a:lnTo>
                    <a:pt x="415" y="121"/>
                  </a:lnTo>
                  <a:lnTo>
                    <a:pt x="418" y="117"/>
                  </a:lnTo>
                  <a:lnTo>
                    <a:pt x="430" y="115"/>
                  </a:lnTo>
                  <a:lnTo>
                    <a:pt x="440" y="113"/>
                  </a:lnTo>
                  <a:lnTo>
                    <a:pt x="447" y="115"/>
                  </a:lnTo>
                  <a:lnTo>
                    <a:pt x="455" y="119"/>
                  </a:lnTo>
                  <a:lnTo>
                    <a:pt x="470" y="121"/>
                  </a:lnTo>
                  <a:lnTo>
                    <a:pt x="474" y="121"/>
                  </a:lnTo>
                  <a:lnTo>
                    <a:pt x="478" y="119"/>
                  </a:lnTo>
                  <a:lnTo>
                    <a:pt x="484" y="113"/>
                  </a:lnTo>
                  <a:lnTo>
                    <a:pt x="493" y="113"/>
                  </a:lnTo>
                  <a:lnTo>
                    <a:pt x="509" y="113"/>
                  </a:lnTo>
                  <a:lnTo>
                    <a:pt x="516" y="113"/>
                  </a:lnTo>
                  <a:lnTo>
                    <a:pt x="522" y="111"/>
                  </a:lnTo>
                  <a:lnTo>
                    <a:pt x="526" y="105"/>
                  </a:lnTo>
                  <a:lnTo>
                    <a:pt x="541" y="103"/>
                  </a:lnTo>
                  <a:lnTo>
                    <a:pt x="561" y="102"/>
                  </a:lnTo>
                  <a:lnTo>
                    <a:pt x="574" y="102"/>
                  </a:lnTo>
                  <a:lnTo>
                    <a:pt x="587" y="102"/>
                  </a:lnTo>
                  <a:lnTo>
                    <a:pt x="599" y="98"/>
                  </a:lnTo>
                  <a:lnTo>
                    <a:pt x="626" y="88"/>
                  </a:lnTo>
                  <a:lnTo>
                    <a:pt x="655" y="75"/>
                  </a:lnTo>
                  <a:lnTo>
                    <a:pt x="678" y="69"/>
                  </a:lnTo>
                  <a:lnTo>
                    <a:pt x="682" y="65"/>
                  </a:lnTo>
                  <a:lnTo>
                    <a:pt x="683" y="65"/>
                  </a:lnTo>
                  <a:lnTo>
                    <a:pt x="682" y="65"/>
                  </a:lnTo>
                  <a:lnTo>
                    <a:pt x="655" y="69"/>
                  </a:lnTo>
                  <a:lnTo>
                    <a:pt x="653" y="67"/>
                  </a:lnTo>
                  <a:lnTo>
                    <a:pt x="655" y="65"/>
                  </a:lnTo>
                  <a:lnTo>
                    <a:pt x="658" y="65"/>
                  </a:lnTo>
                  <a:lnTo>
                    <a:pt x="660" y="65"/>
                  </a:lnTo>
                  <a:lnTo>
                    <a:pt x="668" y="65"/>
                  </a:lnTo>
                  <a:lnTo>
                    <a:pt x="672" y="63"/>
                  </a:lnTo>
                  <a:lnTo>
                    <a:pt x="676" y="57"/>
                  </a:lnTo>
                  <a:lnTo>
                    <a:pt x="674" y="57"/>
                  </a:lnTo>
                  <a:lnTo>
                    <a:pt x="666" y="61"/>
                  </a:lnTo>
                  <a:lnTo>
                    <a:pt x="662" y="63"/>
                  </a:lnTo>
                  <a:lnTo>
                    <a:pt x="658" y="63"/>
                  </a:lnTo>
                  <a:lnTo>
                    <a:pt x="649" y="65"/>
                  </a:lnTo>
                  <a:lnTo>
                    <a:pt x="639" y="67"/>
                  </a:lnTo>
                  <a:lnTo>
                    <a:pt x="628" y="69"/>
                  </a:lnTo>
                  <a:lnTo>
                    <a:pt x="628" y="67"/>
                  </a:lnTo>
                  <a:lnTo>
                    <a:pt x="630" y="67"/>
                  </a:lnTo>
                  <a:lnTo>
                    <a:pt x="643" y="63"/>
                  </a:lnTo>
                  <a:lnTo>
                    <a:pt x="647" y="61"/>
                  </a:lnTo>
                  <a:lnTo>
                    <a:pt x="657" y="59"/>
                  </a:lnTo>
                  <a:lnTo>
                    <a:pt x="672" y="55"/>
                  </a:lnTo>
                  <a:lnTo>
                    <a:pt x="680" y="54"/>
                  </a:lnTo>
                  <a:lnTo>
                    <a:pt x="685" y="52"/>
                  </a:lnTo>
                  <a:lnTo>
                    <a:pt x="689" y="48"/>
                  </a:lnTo>
                  <a:lnTo>
                    <a:pt x="691" y="44"/>
                  </a:lnTo>
                  <a:lnTo>
                    <a:pt x="687" y="46"/>
                  </a:lnTo>
                  <a:lnTo>
                    <a:pt x="683" y="50"/>
                  </a:lnTo>
                  <a:lnTo>
                    <a:pt x="682" y="50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88" y="211"/>
                  </a:lnTo>
                  <a:lnTo>
                    <a:pt x="82" y="217"/>
                  </a:lnTo>
                  <a:lnTo>
                    <a:pt x="79" y="219"/>
                  </a:lnTo>
                  <a:lnTo>
                    <a:pt x="75" y="221"/>
                  </a:lnTo>
                  <a:lnTo>
                    <a:pt x="65" y="223"/>
                  </a:lnTo>
                  <a:lnTo>
                    <a:pt x="59" y="223"/>
                  </a:lnTo>
                  <a:lnTo>
                    <a:pt x="77" y="213"/>
                  </a:lnTo>
                  <a:lnTo>
                    <a:pt x="84" y="207"/>
                  </a:lnTo>
                  <a:lnTo>
                    <a:pt x="88" y="205"/>
                  </a:lnTo>
                  <a:lnTo>
                    <a:pt x="90" y="205"/>
                  </a:lnTo>
                  <a:lnTo>
                    <a:pt x="90" y="207"/>
                  </a:lnTo>
                  <a:lnTo>
                    <a:pt x="682" y="50"/>
                  </a:lnTo>
                  <a:lnTo>
                    <a:pt x="173" y="167"/>
                  </a:lnTo>
                  <a:lnTo>
                    <a:pt x="169" y="171"/>
                  </a:lnTo>
                  <a:lnTo>
                    <a:pt x="165" y="173"/>
                  </a:lnTo>
                  <a:lnTo>
                    <a:pt x="163" y="178"/>
                  </a:lnTo>
                  <a:lnTo>
                    <a:pt x="161" y="180"/>
                  </a:lnTo>
                  <a:lnTo>
                    <a:pt x="161" y="182"/>
                  </a:lnTo>
                  <a:lnTo>
                    <a:pt x="157" y="180"/>
                  </a:lnTo>
                  <a:lnTo>
                    <a:pt x="155" y="180"/>
                  </a:lnTo>
                  <a:lnTo>
                    <a:pt x="154" y="182"/>
                  </a:lnTo>
                  <a:lnTo>
                    <a:pt x="152" y="184"/>
                  </a:lnTo>
                  <a:lnTo>
                    <a:pt x="148" y="186"/>
                  </a:lnTo>
                  <a:lnTo>
                    <a:pt x="142" y="190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0" y="194"/>
                  </a:lnTo>
                  <a:lnTo>
                    <a:pt x="129" y="194"/>
                  </a:lnTo>
                  <a:lnTo>
                    <a:pt x="125" y="198"/>
                  </a:lnTo>
                  <a:lnTo>
                    <a:pt x="121" y="199"/>
                  </a:lnTo>
                  <a:lnTo>
                    <a:pt x="113" y="203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3"/>
                  </a:lnTo>
                  <a:lnTo>
                    <a:pt x="113" y="196"/>
                  </a:lnTo>
                  <a:lnTo>
                    <a:pt x="119" y="192"/>
                  </a:lnTo>
                  <a:lnTo>
                    <a:pt x="125" y="19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6" y="186"/>
                  </a:lnTo>
                  <a:lnTo>
                    <a:pt x="152" y="178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5" y="171"/>
                  </a:lnTo>
                  <a:lnTo>
                    <a:pt x="171" y="169"/>
                  </a:lnTo>
                  <a:lnTo>
                    <a:pt x="173" y="167"/>
                  </a:lnTo>
                  <a:lnTo>
                    <a:pt x="682" y="5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3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9" name="フリーフォーム 8"/>
            <p:cNvSpPr>
              <a:spLocks/>
            </p:cNvSpPr>
            <p:nvPr/>
          </p:nvSpPr>
          <p:spPr bwMode="auto">
            <a:xfrm>
              <a:off x="3875982" y="0"/>
              <a:ext cx="1903123" cy="977145"/>
            </a:xfrm>
            <a:custGeom>
              <a:avLst/>
              <a:gdLst/>
              <a:ahLst/>
              <a:cxnLst>
                <a:cxn ang="0">
                  <a:pos x="177" y="38"/>
                </a:cxn>
                <a:cxn ang="0">
                  <a:pos x="146" y="54"/>
                </a:cxn>
                <a:cxn ang="0">
                  <a:pos x="27" y="117"/>
                </a:cxn>
                <a:cxn ang="0">
                  <a:pos x="58" y="104"/>
                </a:cxn>
                <a:cxn ang="0">
                  <a:pos x="87" y="88"/>
                </a:cxn>
                <a:cxn ang="0">
                  <a:pos x="87" y="92"/>
                </a:cxn>
                <a:cxn ang="0">
                  <a:pos x="42" y="121"/>
                </a:cxn>
                <a:cxn ang="0">
                  <a:pos x="17" y="134"/>
                </a:cxn>
                <a:cxn ang="0">
                  <a:pos x="6" y="144"/>
                </a:cxn>
                <a:cxn ang="0">
                  <a:pos x="21" y="136"/>
                </a:cxn>
                <a:cxn ang="0">
                  <a:pos x="42" y="130"/>
                </a:cxn>
                <a:cxn ang="0">
                  <a:pos x="50" y="123"/>
                </a:cxn>
                <a:cxn ang="0">
                  <a:pos x="65" y="117"/>
                </a:cxn>
                <a:cxn ang="0">
                  <a:pos x="85" y="106"/>
                </a:cxn>
                <a:cxn ang="0">
                  <a:pos x="96" y="100"/>
                </a:cxn>
                <a:cxn ang="0">
                  <a:pos x="125" y="86"/>
                </a:cxn>
                <a:cxn ang="0">
                  <a:pos x="142" y="81"/>
                </a:cxn>
                <a:cxn ang="0">
                  <a:pos x="192" y="52"/>
                </a:cxn>
                <a:cxn ang="0">
                  <a:pos x="244" y="27"/>
                </a:cxn>
                <a:cxn ang="0">
                  <a:pos x="246" y="33"/>
                </a:cxn>
                <a:cxn ang="0">
                  <a:pos x="208" y="50"/>
                </a:cxn>
                <a:cxn ang="0">
                  <a:pos x="167" y="69"/>
                </a:cxn>
                <a:cxn ang="0">
                  <a:pos x="146" y="84"/>
                </a:cxn>
                <a:cxn ang="0">
                  <a:pos x="135" y="88"/>
                </a:cxn>
                <a:cxn ang="0">
                  <a:pos x="125" y="96"/>
                </a:cxn>
                <a:cxn ang="0">
                  <a:pos x="131" y="84"/>
                </a:cxn>
                <a:cxn ang="0">
                  <a:pos x="113" y="100"/>
                </a:cxn>
                <a:cxn ang="0">
                  <a:pos x="108" y="98"/>
                </a:cxn>
                <a:cxn ang="0">
                  <a:pos x="104" y="104"/>
                </a:cxn>
                <a:cxn ang="0">
                  <a:pos x="96" y="117"/>
                </a:cxn>
                <a:cxn ang="0">
                  <a:pos x="69" y="132"/>
                </a:cxn>
                <a:cxn ang="0">
                  <a:pos x="42" y="146"/>
                </a:cxn>
                <a:cxn ang="0">
                  <a:pos x="0" y="163"/>
                </a:cxn>
                <a:cxn ang="0">
                  <a:pos x="67" y="140"/>
                </a:cxn>
                <a:cxn ang="0">
                  <a:pos x="98" y="127"/>
                </a:cxn>
                <a:cxn ang="0">
                  <a:pos x="160" y="88"/>
                </a:cxn>
                <a:cxn ang="0">
                  <a:pos x="208" y="65"/>
                </a:cxn>
                <a:cxn ang="0">
                  <a:pos x="259" y="40"/>
                </a:cxn>
                <a:cxn ang="0">
                  <a:pos x="271" y="33"/>
                </a:cxn>
                <a:cxn ang="0">
                  <a:pos x="282" y="29"/>
                </a:cxn>
                <a:cxn ang="0">
                  <a:pos x="302" y="21"/>
                </a:cxn>
                <a:cxn ang="0">
                  <a:pos x="317" y="11"/>
                </a:cxn>
                <a:cxn ang="0">
                  <a:pos x="329" y="6"/>
                </a:cxn>
                <a:cxn ang="0">
                  <a:pos x="108" y="82"/>
                </a:cxn>
                <a:cxn ang="0">
                  <a:pos x="104" y="82"/>
                </a:cxn>
                <a:cxn ang="0">
                  <a:pos x="110" y="81"/>
                </a:cxn>
                <a:cxn ang="0">
                  <a:pos x="133" y="71"/>
                </a:cxn>
                <a:cxn ang="0">
                  <a:pos x="115" y="79"/>
                </a:cxn>
                <a:cxn ang="0">
                  <a:pos x="125" y="71"/>
                </a:cxn>
                <a:cxn ang="0">
                  <a:pos x="261" y="0"/>
                </a:cxn>
                <a:cxn ang="0">
                  <a:pos x="261" y="23"/>
                </a:cxn>
                <a:cxn ang="0">
                  <a:pos x="269" y="15"/>
                </a:cxn>
                <a:cxn ang="0">
                  <a:pos x="261" y="0"/>
                </a:cxn>
              </a:cxnLst>
              <a:rect l="0" t="0" r="0" b="0"/>
              <a:pathLst>
                <a:path w="338" h="163">
                  <a:moveTo>
                    <a:pt x="261" y="0"/>
                  </a:moveTo>
                  <a:lnTo>
                    <a:pt x="186" y="31"/>
                  </a:lnTo>
                  <a:lnTo>
                    <a:pt x="179" y="36"/>
                  </a:lnTo>
                  <a:lnTo>
                    <a:pt x="177" y="38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3" y="36"/>
                  </a:lnTo>
                  <a:lnTo>
                    <a:pt x="146" y="54"/>
                  </a:lnTo>
                  <a:lnTo>
                    <a:pt x="102" y="77"/>
                  </a:lnTo>
                  <a:lnTo>
                    <a:pt x="69" y="94"/>
                  </a:lnTo>
                  <a:lnTo>
                    <a:pt x="42" y="107"/>
                  </a:lnTo>
                  <a:lnTo>
                    <a:pt x="27" y="117"/>
                  </a:lnTo>
                  <a:lnTo>
                    <a:pt x="31" y="117"/>
                  </a:lnTo>
                  <a:lnTo>
                    <a:pt x="41" y="117"/>
                  </a:lnTo>
                  <a:lnTo>
                    <a:pt x="50" y="109"/>
                  </a:lnTo>
                  <a:lnTo>
                    <a:pt x="58" y="104"/>
                  </a:lnTo>
                  <a:lnTo>
                    <a:pt x="73" y="96"/>
                  </a:lnTo>
                  <a:lnTo>
                    <a:pt x="81" y="92"/>
                  </a:lnTo>
                  <a:lnTo>
                    <a:pt x="83" y="90"/>
                  </a:lnTo>
                  <a:lnTo>
                    <a:pt x="87" y="88"/>
                  </a:lnTo>
                  <a:lnTo>
                    <a:pt x="89" y="88"/>
                  </a:lnTo>
                  <a:lnTo>
                    <a:pt x="92" y="86"/>
                  </a:lnTo>
                  <a:lnTo>
                    <a:pt x="90" y="90"/>
                  </a:lnTo>
                  <a:lnTo>
                    <a:pt x="87" y="92"/>
                  </a:lnTo>
                  <a:lnTo>
                    <a:pt x="81" y="96"/>
                  </a:lnTo>
                  <a:lnTo>
                    <a:pt x="71" y="102"/>
                  </a:lnTo>
                  <a:lnTo>
                    <a:pt x="60" y="107"/>
                  </a:lnTo>
                  <a:lnTo>
                    <a:pt x="42" y="121"/>
                  </a:lnTo>
                  <a:lnTo>
                    <a:pt x="39" y="125"/>
                  </a:lnTo>
                  <a:lnTo>
                    <a:pt x="35" y="127"/>
                  </a:lnTo>
                  <a:lnTo>
                    <a:pt x="25" y="129"/>
                  </a:lnTo>
                  <a:lnTo>
                    <a:pt x="17" y="134"/>
                  </a:lnTo>
                  <a:lnTo>
                    <a:pt x="14" y="134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10" y="140"/>
                  </a:lnTo>
                  <a:lnTo>
                    <a:pt x="14" y="138"/>
                  </a:lnTo>
                  <a:lnTo>
                    <a:pt x="17" y="138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29" y="132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29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54" y="123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65" y="117"/>
                  </a:lnTo>
                  <a:lnTo>
                    <a:pt x="75" y="111"/>
                  </a:lnTo>
                  <a:lnTo>
                    <a:pt x="77" y="107"/>
                  </a:lnTo>
                  <a:lnTo>
                    <a:pt x="79" y="107"/>
                  </a:lnTo>
                  <a:lnTo>
                    <a:pt x="85" y="106"/>
                  </a:lnTo>
                  <a:lnTo>
                    <a:pt x="89" y="104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6" y="100"/>
                  </a:lnTo>
                  <a:lnTo>
                    <a:pt x="100" y="98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25" y="86"/>
                  </a:lnTo>
                  <a:lnTo>
                    <a:pt x="131" y="81"/>
                  </a:lnTo>
                  <a:lnTo>
                    <a:pt x="135" y="79"/>
                  </a:lnTo>
                  <a:lnTo>
                    <a:pt x="137" y="79"/>
                  </a:lnTo>
                  <a:lnTo>
                    <a:pt x="142" y="81"/>
                  </a:lnTo>
                  <a:lnTo>
                    <a:pt x="148" y="75"/>
                  </a:lnTo>
                  <a:lnTo>
                    <a:pt x="169" y="63"/>
                  </a:lnTo>
                  <a:lnTo>
                    <a:pt x="183" y="58"/>
                  </a:lnTo>
                  <a:lnTo>
                    <a:pt x="192" y="52"/>
                  </a:lnTo>
                  <a:lnTo>
                    <a:pt x="221" y="38"/>
                  </a:lnTo>
                  <a:lnTo>
                    <a:pt x="231" y="34"/>
                  </a:lnTo>
                  <a:lnTo>
                    <a:pt x="240" y="31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31"/>
                  </a:lnTo>
                  <a:lnTo>
                    <a:pt x="246" y="33"/>
                  </a:lnTo>
                  <a:lnTo>
                    <a:pt x="236" y="34"/>
                  </a:lnTo>
                  <a:lnTo>
                    <a:pt x="229" y="40"/>
                  </a:lnTo>
                  <a:lnTo>
                    <a:pt x="217" y="44"/>
                  </a:lnTo>
                  <a:lnTo>
                    <a:pt x="208" y="50"/>
                  </a:lnTo>
                  <a:lnTo>
                    <a:pt x="192" y="56"/>
                  </a:lnTo>
                  <a:lnTo>
                    <a:pt x="183" y="61"/>
                  </a:lnTo>
                  <a:lnTo>
                    <a:pt x="175" y="65"/>
                  </a:lnTo>
                  <a:lnTo>
                    <a:pt x="167" y="69"/>
                  </a:lnTo>
                  <a:lnTo>
                    <a:pt x="154" y="77"/>
                  </a:lnTo>
                  <a:lnTo>
                    <a:pt x="148" y="79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8" y="86"/>
                  </a:lnTo>
                  <a:lnTo>
                    <a:pt x="133" y="92"/>
                  </a:lnTo>
                  <a:lnTo>
                    <a:pt x="135" y="88"/>
                  </a:lnTo>
                  <a:lnTo>
                    <a:pt x="135" y="86"/>
                  </a:lnTo>
                  <a:lnTo>
                    <a:pt x="133" y="86"/>
                  </a:lnTo>
                  <a:lnTo>
                    <a:pt x="125" y="94"/>
                  </a:lnTo>
                  <a:lnTo>
                    <a:pt x="125" y="96"/>
                  </a:lnTo>
                  <a:lnTo>
                    <a:pt x="121" y="96"/>
                  </a:lnTo>
                  <a:lnTo>
                    <a:pt x="125" y="94"/>
                  </a:lnTo>
                  <a:lnTo>
                    <a:pt x="125" y="88"/>
                  </a:lnTo>
                  <a:lnTo>
                    <a:pt x="131" y="84"/>
                  </a:lnTo>
                  <a:lnTo>
                    <a:pt x="129" y="84"/>
                  </a:lnTo>
                  <a:lnTo>
                    <a:pt x="125" y="86"/>
                  </a:lnTo>
                  <a:lnTo>
                    <a:pt x="121" y="92"/>
                  </a:lnTo>
                  <a:lnTo>
                    <a:pt x="113" y="100"/>
                  </a:lnTo>
                  <a:lnTo>
                    <a:pt x="110" y="104"/>
                  </a:lnTo>
                  <a:lnTo>
                    <a:pt x="115" y="94"/>
                  </a:lnTo>
                  <a:lnTo>
                    <a:pt x="113" y="94"/>
                  </a:lnTo>
                  <a:lnTo>
                    <a:pt x="108" y="98"/>
                  </a:lnTo>
                  <a:lnTo>
                    <a:pt x="104" y="102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6" y="104"/>
                  </a:lnTo>
                  <a:lnTo>
                    <a:pt x="106" y="107"/>
                  </a:lnTo>
                  <a:lnTo>
                    <a:pt x="102" y="109"/>
                  </a:lnTo>
                  <a:lnTo>
                    <a:pt x="96" y="117"/>
                  </a:lnTo>
                  <a:lnTo>
                    <a:pt x="87" y="123"/>
                  </a:lnTo>
                  <a:lnTo>
                    <a:pt x="81" y="125"/>
                  </a:lnTo>
                  <a:lnTo>
                    <a:pt x="75" y="129"/>
                  </a:lnTo>
                  <a:lnTo>
                    <a:pt x="69" y="132"/>
                  </a:lnTo>
                  <a:lnTo>
                    <a:pt x="62" y="134"/>
                  </a:lnTo>
                  <a:lnTo>
                    <a:pt x="56" y="136"/>
                  </a:lnTo>
                  <a:lnTo>
                    <a:pt x="52" y="140"/>
                  </a:lnTo>
                  <a:lnTo>
                    <a:pt x="42" y="146"/>
                  </a:lnTo>
                  <a:lnTo>
                    <a:pt x="31" y="150"/>
                  </a:lnTo>
                  <a:lnTo>
                    <a:pt x="10" y="159"/>
                  </a:lnTo>
                  <a:lnTo>
                    <a:pt x="4" y="161"/>
                  </a:lnTo>
                  <a:lnTo>
                    <a:pt x="0" y="163"/>
                  </a:lnTo>
                  <a:lnTo>
                    <a:pt x="41" y="152"/>
                  </a:lnTo>
                  <a:lnTo>
                    <a:pt x="50" y="146"/>
                  </a:lnTo>
                  <a:lnTo>
                    <a:pt x="58" y="142"/>
                  </a:lnTo>
                  <a:lnTo>
                    <a:pt x="67" y="140"/>
                  </a:lnTo>
                  <a:lnTo>
                    <a:pt x="75" y="136"/>
                  </a:lnTo>
                  <a:lnTo>
                    <a:pt x="85" y="130"/>
                  </a:lnTo>
                  <a:lnTo>
                    <a:pt x="92" y="129"/>
                  </a:lnTo>
                  <a:lnTo>
                    <a:pt x="98" y="127"/>
                  </a:lnTo>
                  <a:lnTo>
                    <a:pt x="102" y="123"/>
                  </a:lnTo>
                  <a:lnTo>
                    <a:pt x="104" y="121"/>
                  </a:lnTo>
                  <a:lnTo>
                    <a:pt x="137" y="102"/>
                  </a:lnTo>
                  <a:lnTo>
                    <a:pt x="160" y="88"/>
                  </a:lnTo>
                  <a:lnTo>
                    <a:pt x="183" y="79"/>
                  </a:lnTo>
                  <a:lnTo>
                    <a:pt x="192" y="75"/>
                  </a:lnTo>
                  <a:lnTo>
                    <a:pt x="198" y="71"/>
                  </a:lnTo>
                  <a:lnTo>
                    <a:pt x="208" y="65"/>
                  </a:lnTo>
                  <a:lnTo>
                    <a:pt x="215" y="59"/>
                  </a:lnTo>
                  <a:lnTo>
                    <a:pt x="231" y="56"/>
                  </a:lnTo>
                  <a:lnTo>
                    <a:pt x="254" y="44"/>
                  </a:lnTo>
                  <a:lnTo>
                    <a:pt x="259" y="40"/>
                  </a:lnTo>
                  <a:lnTo>
                    <a:pt x="263" y="38"/>
                  </a:lnTo>
                  <a:lnTo>
                    <a:pt x="269" y="38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5" y="31"/>
                  </a:lnTo>
                  <a:lnTo>
                    <a:pt x="279" y="33"/>
                  </a:lnTo>
                  <a:lnTo>
                    <a:pt x="281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8" y="25"/>
                  </a:lnTo>
                  <a:lnTo>
                    <a:pt x="296" y="23"/>
                  </a:lnTo>
                  <a:lnTo>
                    <a:pt x="302" y="21"/>
                  </a:lnTo>
                  <a:lnTo>
                    <a:pt x="307" y="17"/>
                  </a:lnTo>
                  <a:lnTo>
                    <a:pt x="311" y="15"/>
                  </a:lnTo>
                  <a:lnTo>
                    <a:pt x="313" y="15"/>
                  </a:lnTo>
                  <a:lnTo>
                    <a:pt x="317" y="11"/>
                  </a:lnTo>
                  <a:lnTo>
                    <a:pt x="319" y="10"/>
                  </a:lnTo>
                  <a:lnTo>
                    <a:pt x="321" y="10"/>
                  </a:lnTo>
                  <a:lnTo>
                    <a:pt x="325" y="8"/>
                  </a:lnTo>
                  <a:lnTo>
                    <a:pt x="329" y="6"/>
                  </a:lnTo>
                  <a:lnTo>
                    <a:pt x="334" y="4"/>
                  </a:lnTo>
                  <a:lnTo>
                    <a:pt x="338" y="0"/>
                  </a:lnTo>
                  <a:lnTo>
                    <a:pt x="261" y="0"/>
                  </a:lnTo>
                  <a:lnTo>
                    <a:pt x="108" y="82"/>
                  </a:lnTo>
                  <a:lnTo>
                    <a:pt x="106" y="86"/>
                  </a:lnTo>
                  <a:lnTo>
                    <a:pt x="102" y="88"/>
                  </a:lnTo>
                  <a:lnTo>
                    <a:pt x="100" y="86"/>
                  </a:lnTo>
                  <a:lnTo>
                    <a:pt x="104" y="82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2" y="77"/>
                  </a:lnTo>
                  <a:lnTo>
                    <a:pt x="110" y="81"/>
                  </a:lnTo>
                  <a:lnTo>
                    <a:pt x="108" y="82"/>
                  </a:lnTo>
                  <a:lnTo>
                    <a:pt x="261" y="0"/>
                  </a:lnTo>
                  <a:lnTo>
                    <a:pt x="137" y="65"/>
                  </a:lnTo>
                  <a:lnTo>
                    <a:pt x="133" y="71"/>
                  </a:lnTo>
                  <a:lnTo>
                    <a:pt x="129" y="75"/>
                  </a:lnTo>
                  <a:lnTo>
                    <a:pt x="125" y="77"/>
                  </a:lnTo>
                  <a:lnTo>
                    <a:pt x="117" y="81"/>
                  </a:lnTo>
                  <a:lnTo>
                    <a:pt x="115" y="79"/>
                  </a:lnTo>
                  <a:lnTo>
                    <a:pt x="119" y="77"/>
                  </a:lnTo>
                  <a:lnTo>
                    <a:pt x="121" y="75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31" y="69"/>
                  </a:lnTo>
                  <a:lnTo>
                    <a:pt x="135" y="65"/>
                  </a:lnTo>
                  <a:lnTo>
                    <a:pt x="137" y="65"/>
                  </a:lnTo>
                  <a:lnTo>
                    <a:pt x="261" y="0"/>
                  </a:lnTo>
                  <a:lnTo>
                    <a:pt x="273" y="17"/>
                  </a:lnTo>
                  <a:lnTo>
                    <a:pt x="271" y="19"/>
                  </a:lnTo>
                  <a:lnTo>
                    <a:pt x="267" y="21"/>
                  </a:lnTo>
                  <a:lnTo>
                    <a:pt x="261" y="23"/>
                  </a:lnTo>
                  <a:lnTo>
                    <a:pt x="259" y="23"/>
                  </a:lnTo>
                  <a:lnTo>
                    <a:pt x="261" y="19"/>
                  </a:lnTo>
                  <a:lnTo>
                    <a:pt x="265" y="15"/>
                  </a:lnTo>
                  <a:lnTo>
                    <a:pt x="269" y="15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3" y="17"/>
                  </a:lnTo>
                  <a:lnTo>
                    <a:pt x="261" y="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45044" y="1900337"/>
              <a:ext cx="8935670" cy="2769577"/>
            </a:xfrm>
            <a:custGeom>
              <a:avLst/>
              <a:gdLst/>
              <a:ahLst/>
              <a:cxnLst>
                <a:cxn ang="0">
                  <a:pos x="750" y="194"/>
                </a:cxn>
                <a:cxn ang="0">
                  <a:pos x="762" y="180"/>
                </a:cxn>
                <a:cxn ang="0">
                  <a:pos x="662" y="199"/>
                </a:cxn>
                <a:cxn ang="0">
                  <a:pos x="674" y="203"/>
                </a:cxn>
                <a:cxn ang="0">
                  <a:pos x="698" y="188"/>
                </a:cxn>
                <a:cxn ang="0">
                  <a:pos x="543" y="230"/>
                </a:cxn>
                <a:cxn ang="0">
                  <a:pos x="762" y="180"/>
                </a:cxn>
                <a:cxn ang="0">
                  <a:pos x="639" y="265"/>
                </a:cxn>
                <a:cxn ang="0">
                  <a:pos x="591" y="219"/>
                </a:cxn>
                <a:cxn ang="0">
                  <a:pos x="602" y="215"/>
                </a:cxn>
                <a:cxn ang="0">
                  <a:pos x="503" y="234"/>
                </a:cxn>
                <a:cxn ang="0">
                  <a:pos x="489" y="242"/>
                </a:cxn>
                <a:cxn ang="0">
                  <a:pos x="445" y="249"/>
                </a:cxn>
                <a:cxn ang="0">
                  <a:pos x="426" y="251"/>
                </a:cxn>
                <a:cxn ang="0">
                  <a:pos x="762" y="180"/>
                </a:cxn>
                <a:cxn ang="0">
                  <a:pos x="343" y="334"/>
                </a:cxn>
                <a:cxn ang="0">
                  <a:pos x="370" y="263"/>
                </a:cxn>
                <a:cxn ang="0">
                  <a:pos x="261" y="291"/>
                </a:cxn>
                <a:cxn ang="0">
                  <a:pos x="272" y="286"/>
                </a:cxn>
                <a:cxn ang="0">
                  <a:pos x="247" y="303"/>
                </a:cxn>
                <a:cxn ang="0">
                  <a:pos x="197" y="318"/>
                </a:cxn>
                <a:cxn ang="0">
                  <a:pos x="205" y="324"/>
                </a:cxn>
                <a:cxn ang="0">
                  <a:pos x="124" y="349"/>
                </a:cxn>
                <a:cxn ang="0">
                  <a:pos x="146" y="343"/>
                </a:cxn>
                <a:cxn ang="0">
                  <a:pos x="88" y="363"/>
                </a:cxn>
                <a:cxn ang="0">
                  <a:pos x="105" y="359"/>
                </a:cxn>
                <a:cxn ang="0">
                  <a:pos x="69" y="370"/>
                </a:cxn>
                <a:cxn ang="0">
                  <a:pos x="80" y="368"/>
                </a:cxn>
                <a:cxn ang="0">
                  <a:pos x="50" y="376"/>
                </a:cxn>
                <a:cxn ang="0">
                  <a:pos x="3" y="389"/>
                </a:cxn>
                <a:cxn ang="0">
                  <a:pos x="2" y="458"/>
                </a:cxn>
                <a:cxn ang="0">
                  <a:pos x="806" y="416"/>
                </a:cxn>
                <a:cxn ang="0">
                  <a:pos x="879" y="230"/>
                </a:cxn>
                <a:cxn ang="0">
                  <a:pos x="890" y="211"/>
                </a:cxn>
                <a:cxn ang="0">
                  <a:pos x="902" y="184"/>
                </a:cxn>
                <a:cxn ang="0">
                  <a:pos x="927" y="147"/>
                </a:cxn>
                <a:cxn ang="0">
                  <a:pos x="992" y="69"/>
                </a:cxn>
                <a:cxn ang="0">
                  <a:pos x="1011" y="57"/>
                </a:cxn>
                <a:cxn ang="0">
                  <a:pos x="1077" y="5"/>
                </a:cxn>
                <a:cxn ang="0">
                  <a:pos x="762" y="180"/>
                </a:cxn>
                <a:cxn ang="0">
                  <a:pos x="977" y="147"/>
                </a:cxn>
                <a:cxn ang="0">
                  <a:pos x="1140" y="136"/>
                </a:cxn>
                <a:cxn ang="0">
                  <a:pos x="762" y="180"/>
                </a:cxn>
                <a:cxn ang="0">
                  <a:pos x="1244" y="103"/>
                </a:cxn>
                <a:cxn ang="0">
                  <a:pos x="1274" y="98"/>
                </a:cxn>
                <a:cxn ang="0">
                  <a:pos x="1294" y="94"/>
                </a:cxn>
                <a:cxn ang="0">
                  <a:pos x="1309" y="103"/>
                </a:cxn>
                <a:cxn ang="0">
                  <a:pos x="1347" y="90"/>
                </a:cxn>
                <a:cxn ang="0">
                  <a:pos x="762" y="180"/>
                </a:cxn>
                <a:cxn ang="0">
                  <a:pos x="1374" y="90"/>
                </a:cxn>
                <a:cxn ang="0">
                  <a:pos x="1409" y="84"/>
                </a:cxn>
                <a:cxn ang="0">
                  <a:pos x="1440" y="84"/>
                </a:cxn>
                <a:cxn ang="0">
                  <a:pos x="1480" y="80"/>
                </a:cxn>
                <a:cxn ang="0">
                  <a:pos x="1480" y="80"/>
                </a:cxn>
                <a:cxn ang="0">
                  <a:pos x="1511" y="78"/>
                </a:cxn>
                <a:cxn ang="0">
                  <a:pos x="1572" y="78"/>
                </a:cxn>
              </a:cxnLst>
              <a:rect l="0" t="0" r="0" b="0"/>
              <a:pathLst>
                <a:path w="1587" h="462">
                  <a:moveTo>
                    <a:pt x="762" y="180"/>
                  </a:moveTo>
                  <a:lnTo>
                    <a:pt x="758" y="178"/>
                  </a:lnTo>
                  <a:lnTo>
                    <a:pt x="752" y="178"/>
                  </a:lnTo>
                  <a:lnTo>
                    <a:pt x="745" y="182"/>
                  </a:lnTo>
                  <a:lnTo>
                    <a:pt x="743" y="184"/>
                  </a:lnTo>
                  <a:lnTo>
                    <a:pt x="743" y="186"/>
                  </a:lnTo>
                  <a:lnTo>
                    <a:pt x="745" y="192"/>
                  </a:lnTo>
                  <a:lnTo>
                    <a:pt x="750" y="194"/>
                  </a:lnTo>
                  <a:lnTo>
                    <a:pt x="760" y="195"/>
                  </a:lnTo>
                  <a:lnTo>
                    <a:pt x="766" y="192"/>
                  </a:lnTo>
                  <a:lnTo>
                    <a:pt x="768" y="190"/>
                  </a:lnTo>
                  <a:lnTo>
                    <a:pt x="770" y="186"/>
                  </a:lnTo>
                  <a:lnTo>
                    <a:pt x="768" y="184"/>
                  </a:lnTo>
                  <a:lnTo>
                    <a:pt x="768" y="182"/>
                  </a:lnTo>
                  <a:lnTo>
                    <a:pt x="764" y="180"/>
                  </a:lnTo>
                  <a:lnTo>
                    <a:pt x="762" y="180"/>
                  </a:lnTo>
                  <a:lnTo>
                    <a:pt x="691" y="190"/>
                  </a:lnTo>
                  <a:lnTo>
                    <a:pt x="679" y="194"/>
                  </a:lnTo>
                  <a:lnTo>
                    <a:pt x="675" y="192"/>
                  </a:lnTo>
                  <a:lnTo>
                    <a:pt x="674" y="194"/>
                  </a:lnTo>
                  <a:lnTo>
                    <a:pt x="672" y="194"/>
                  </a:lnTo>
                  <a:lnTo>
                    <a:pt x="666" y="199"/>
                  </a:lnTo>
                  <a:lnTo>
                    <a:pt x="664" y="199"/>
                  </a:lnTo>
                  <a:lnTo>
                    <a:pt x="662" y="199"/>
                  </a:lnTo>
                  <a:lnTo>
                    <a:pt x="658" y="201"/>
                  </a:lnTo>
                  <a:lnTo>
                    <a:pt x="658" y="205"/>
                  </a:lnTo>
                  <a:lnTo>
                    <a:pt x="662" y="205"/>
                  </a:lnTo>
                  <a:lnTo>
                    <a:pt x="664" y="205"/>
                  </a:lnTo>
                  <a:lnTo>
                    <a:pt x="668" y="203"/>
                  </a:lnTo>
                  <a:lnTo>
                    <a:pt x="670" y="201"/>
                  </a:lnTo>
                  <a:lnTo>
                    <a:pt x="672" y="203"/>
                  </a:lnTo>
                  <a:lnTo>
                    <a:pt x="674" y="203"/>
                  </a:lnTo>
                  <a:lnTo>
                    <a:pt x="675" y="203"/>
                  </a:lnTo>
                  <a:lnTo>
                    <a:pt x="683" y="199"/>
                  </a:lnTo>
                  <a:lnTo>
                    <a:pt x="685" y="201"/>
                  </a:lnTo>
                  <a:lnTo>
                    <a:pt x="693" y="201"/>
                  </a:lnTo>
                  <a:lnTo>
                    <a:pt x="700" y="197"/>
                  </a:lnTo>
                  <a:lnTo>
                    <a:pt x="704" y="194"/>
                  </a:lnTo>
                  <a:lnTo>
                    <a:pt x="702" y="190"/>
                  </a:lnTo>
                  <a:lnTo>
                    <a:pt x="698" y="188"/>
                  </a:lnTo>
                  <a:lnTo>
                    <a:pt x="691" y="190"/>
                  </a:lnTo>
                  <a:lnTo>
                    <a:pt x="762" y="180"/>
                  </a:lnTo>
                  <a:lnTo>
                    <a:pt x="553" y="222"/>
                  </a:lnTo>
                  <a:lnTo>
                    <a:pt x="541" y="222"/>
                  </a:lnTo>
                  <a:lnTo>
                    <a:pt x="537" y="224"/>
                  </a:lnTo>
                  <a:lnTo>
                    <a:pt x="537" y="228"/>
                  </a:lnTo>
                  <a:lnTo>
                    <a:pt x="539" y="230"/>
                  </a:lnTo>
                  <a:lnTo>
                    <a:pt x="543" y="230"/>
                  </a:lnTo>
                  <a:lnTo>
                    <a:pt x="547" y="230"/>
                  </a:lnTo>
                  <a:lnTo>
                    <a:pt x="551" y="228"/>
                  </a:lnTo>
                  <a:lnTo>
                    <a:pt x="556" y="226"/>
                  </a:lnTo>
                  <a:lnTo>
                    <a:pt x="558" y="226"/>
                  </a:lnTo>
                  <a:lnTo>
                    <a:pt x="558" y="224"/>
                  </a:lnTo>
                  <a:lnTo>
                    <a:pt x="556" y="222"/>
                  </a:lnTo>
                  <a:lnTo>
                    <a:pt x="553" y="222"/>
                  </a:lnTo>
                  <a:lnTo>
                    <a:pt x="762" y="180"/>
                  </a:lnTo>
                  <a:lnTo>
                    <a:pt x="639" y="265"/>
                  </a:lnTo>
                  <a:lnTo>
                    <a:pt x="641" y="265"/>
                  </a:lnTo>
                  <a:lnTo>
                    <a:pt x="645" y="265"/>
                  </a:lnTo>
                  <a:lnTo>
                    <a:pt x="649" y="261"/>
                  </a:lnTo>
                  <a:lnTo>
                    <a:pt x="647" y="259"/>
                  </a:lnTo>
                  <a:lnTo>
                    <a:pt x="645" y="259"/>
                  </a:lnTo>
                  <a:lnTo>
                    <a:pt x="641" y="261"/>
                  </a:lnTo>
                  <a:lnTo>
                    <a:pt x="639" y="265"/>
                  </a:lnTo>
                  <a:lnTo>
                    <a:pt x="762" y="180"/>
                  </a:lnTo>
                  <a:lnTo>
                    <a:pt x="593" y="213"/>
                  </a:lnTo>
                  <a:lnTo>
                    <a:pt x="591" y="213"/>
                  </a:lnTo>
                  <a:lnTo>
                    <a:pt x="585" y="213"/>
                  </a:lnTo>
                  <a:lnTo>
                    <a:pt x="581" y="215"/>
                  </a:lnTo>
                  <a:lnTo>
                    <a:pt x="581" y="219"/>
                  </a:lnTo>
                  <a:lnTo>
                    <a:pt x="583" y="220"/>
                  </a:lnTo>
                  <a:lnTo>
                    <a:pt x="591" y="219"/>
                  </a:lnTo>
                  <a:lnTo>
                    <a:pt x="593" y="217"/>
                  </a:lnTo>
                  <a:lnTo>
                    <a:pt x="593" y="215"/>
                  </a:lnTo>
                  <a:lnTo>
                    <a:pt x="593" y="213"/>
                  </a:lnTo>
                  <a:lnTo>
                    <a:pt x="762" y="180"/>
                  </a:lnTo>
                  <a:lnTo>
                    <a:pt x="597" y="215"/>
                  </a:lnTo>
                  <a:lnTo>
                    <a:pt x="595" y="217"/>
                  </a:lnTo>
                  <a:lnTo>
                    <a:pt x="599" y="217"/>
                  </a:lnTo>
                  <a:lnTo>
                    <a:pt x="602" y="215"/>
                  </a:lnTo>
                  <a:lnTo>
                    <a:pt x="602" y="213"/>
                  </a:lnTo>
                  <a:lnTo>
                    <a:pt x="601" y="211"/>
                  </a:lnTo>
                  <a:lnTo>
                    <a:pt x="599" y="211"/>
                  </a:lnTo>
                  <a:lnTo>
                    <a:pt x="597" y="215"/>
                  </a:lnTo>
                  <a:lnTo>
                    <a:pt x="762" y="180"/>
                  </a:lnTo>
                  <a:lnTo>
                    <a:pt x="512" y="234"/>
                  </a:lnTo>
                  <a:lnTo>
                    <a:pt x="505" y="232"/>
                  </a:lnTo>
                  <a:lnTo>
                    <a:pt x="503" y="234"/>
                  </a:lnTo>
                  <a:lnTo>
                    <a:pt x="503" y="236"/>
                  </a:lnTo>
                  <a:lnTo>
                    <a:pt x="510" y="236"/>
                  </a:lnTo>
                  <a:lnTo>
                    <a:pt x="512" y="234"/>
                  </a:lnTo>
                  <a:lnTo>
                    <a:pt x="762" y="180"/>
                  </a:lnTo>
                  <a:lnTo>
                    <a:pt x="501" y="240"/>
                  </a:lnTo>
                  <a:lnTo>
                    <a:pt x="489" y="238"/>
                  </a:lnTo>
                  <a:lnTo>
                    <a:pt x="487" y="240"/>
                  </a:lnTo>
                  <a:lnTo>
                    <a:pt x="489" y="242"/>
                  </a:lnTo>
                  <a:lnTo>
                    <a:pt x="491" y="242"/>
                  </a:lnTo>
                  <a:lnTo>
                    <a:pt x="497" y="242"/>
                  </a:lnTo>
                  <a:lnTo>
                    <a:pt x="499" y="242"/>
                  </a:lnTo>
                  <a:lnTo>
                    <a:pt x="501" y="240"/>
                  </a:lnTo>
                  <a:lnTo>
                    <a:pt x="762" y="180"/>
                  </a:lnTo>
                  <a:lnTo>
                    <a:pt x="439" y="245"/>
                  </a:lnTo>
                  <a:lnTo>
                    <a:pt x="439" y="247"/>
                  </a:lnTo>
                  <a:lnTo>
                    <a:pt x="445" y="249"/>
                  </a:lnTo>
                  <a:lnTo>
                    <a:pt x="449" y="247"/>
                  </a:lnTo>
                  <a:lnTo>
                    <a:pt x="453" y="245"/>
                  </a:lnTo>
                  <a:lnTo>
                    <a:pt x="451" y="243"/>
                  </a:lnTo>
                  <a:lnTo>
                    <a:pt x="447" y="242"/>
                  </a:lnTo>
                  <a:lnTo>
                    <a:pt x="443" y="243"/>
                  </a:lnTo>
                  <a:lnTo>
                    <a:pt x="439" y="245"/>
                  </a:lnTo>
                  <a:lnTo>
                    <a:pt x="762" y="180"/>
                  </a:lnTo>
                  <a:lnTo>
                    <a:pt x="426" y="251"/>
                  </a:lnTo>
                  <a:lnTo>
                    <a:pt x="426" y="253"/>
                  </a:lnTo>
                  <a:lnTo>
                    <a:pt x="430" y="253"/>
                  </a:lnTo>
                  <a:lnTo>
                    <a:pt x="434" y="253"/>
                  </a:lnTo>
                  <a:lnTo>
                    <a:pt x="432" y="249"/>
                  </a:lnTo>
                  <a:lnTo>
                    <a:pt x="430" y="247"/>
                  </a:lnTo>
                  <a:lnTo>
                    <a:pt x="426" y="247"/>
                  </a:lnTo>
                  <a:lnTo>
                    <a:pt x="426" y="251"/>
                  </a:lnTo>
                  <a:lnTo>
                    <a:pt x="762" y="180"/>
                  </a:lnTo>
                  <a:lnTo>
                    <a:pt x="338" y="334"/>
                  </a:lnTo>
                  <a:lnTo>
                    <a:pt x="336" y="336"/>
                  </a:lnTo>
                  <a:lnTo>
                    <a:pt x="336" y="338"/>
                  </a:lnTo>
                  <a:lnTo>
                    <a:pt x="338" y="339"/>
                  </a:lnTo>
                  <a:lnTo>
                    <a:pt x="343" y="339"/>
                  </a:lnTo>
                  <a:lnTo>
                    <a:pt x="343" y="338"/>
                  </a:lnTo>
                  <a:lnTo>
                    <a:pt x="343" y="336"/>
                  </a:lnTo>
                  <a:lnTo>
                    <a:pt x="343" y="334"/>
                  </a:lnTo>
                  <a:lnTo>
                    <a:pt x="338" y="334"/>
                  </a:lnTo>
                  <a:lnTo>
                    <a:pt x="762" y="180"/>
                  </a:lnTo>
                  <a:lnTo>
                    <a:pt x="364" y="265"/>
                  </a:lnTo>
                  <a:lnTo>
                    <a:pt x="364" y="267"/>
                  </a:lnTo>
                  <a:lnTo>
                    <a:pt x="366" y="267"/>
                  </a:lnTo>
                  <a:lnTo>
                    <a:pt x="368" y="267"/>
                  </a:lnTo>
                  <a:lnTo>
                    <a:pt x="370" y="265"/>
                  </a:lnTo>
                  <a:lnTo>
                    <a:pt x="370" y="263"/>
                  </a:lnTo>
                  <a:lnTo>
                    <a:pt x="368" y="261"/>
                  </a:lnTo>
                  <a:lnTo>
                    <a:pt x="364" y="265"/>
                  </a:lnTo>
                  <a:lnTo>
                    <a:pt x="762" y="180"/>
                  </a:lnTo>
                  <a:lnTo>
                    <a:pt x="272" y="286"/>
                  </a:lnTo>
                  <a:lnTo>
                    <a:pt x="268" y="286"/>
                  </a:lnTo>
                  <a:lnTo>
                    <a:pt x="263" y="288"/>
                  </a:lnTo>
                  <a:lnTo>
                    <a:pt x="261" y="290"/>
                  </a:lnTo>
                  <a:lnTo>
                    <a:pt x="261" y="291"/>
                  </a:lnTo>
                  <a:lnTo>
                    <a:pt x="261" y="295"/>
                  </a:lnTo>
                  <a:lnTo>
                    <a:pt x="263" y="293"/>
                  </a:lnTo>
                  <a:lnTo>
                    <a:pt x="268" y="293"/>
                  </a:lnTo>
                  <a:lnTo>
                    <a:pt x="272" y="293"/>
                  </a:lnTo>
                  <a:lnTo>
                    <a:pt x="276" y="291"/>
                  </a:lnTo>
                  <a:lnTo>
                    <a:pt x="276" y="290"/>
                  </a:lnTo>
                  <a:lnTo>
                    <a:pt x="276" y="288"/>
                  </a:lnTo>
                  <a:lnTo>
                    <a:pt x="272" y="286"/>
                  </a:lnTo>
                  <a:lnTo>
                    <a:pt x="762" y="180"/>
                  </a:lnTo>
                  <a:lnTo>
                    <a:pt x="253" y="297"/>
                  </a:lnTo>
                  <a:lnTo>
                    <a:pt x="247" y="299"/>
                  </a:lnTo>
                  <a:lnTo>
                    <a:pt x="242" y="299"/>
                  </a:lnTo>
                  <a:lnTo>
                    <a:pt x="240" y="301"/>
                  </a:lnTo>
                  <a:lnTo>
                    <a:pt x="238" y="303"/>
                  </a:lnTo>
                  <a:lnTo>
                    <a:pt x="242" y="303"/>
                  </a:lnTo>
                  <a:lnTo>
                    <a:pt x="247" y="303"/>
                  </a:lnTo>
                  <a:lnTo>
                    <a:pt x="251" y="305"/>
                  </a:lnTo>
                  <a:lnTo>
                    <a:pt x="255" y="303"/>
                  </a:lnTo>
                  <a:lnTo>
                    <a:pt x="259" y="297"/>
                  </a:lnTo>
                  <a:lnTo>
                    <a:pt x="257" y="295"/>
                  </a:lnTo>
                  <a:lnTo>
                    <a:pt x="253" y="297"/>
                  </a:lnTo>
                  <a:lnTo>
                    <a:pt x="762" y="180"/>
                  </a:lnTo>
                  <a:lnTo>
                    <a:pt x="201" y="320"/>
                  </a:lnTo>
                  <a:lnTo>
                    <a:pt x="197" y="318"/>
                  </a:lnTo>
                  <a:lnTo>
                    <a:pt x="195" y="320"/>
                  </a:lnTo>
                  <a:lnTo>
                    <a:pt x="188" y="324"/>
                  </a:lnTo>
                  <a:lnTo>
                    <a:pt x="188" y="326"/>
                  </a:lnTo>
                  <a:lnTo>
                    <a:pt x="192" y="326"/>
                  </a:lnTo>
                  <a:lnTo>
                    <a:pt x="195" y="326"/>
                  </a:lnTo>
                  <a:lnTo>
                    <a:pt x="199" y="324"/>
                  </a:lnTo>
                  <a:lnTo>
                    <a:pt x="203" y="324"/>
                  </a:lnTo>
                  <a:lnTo>
                    <a:pt x="205" y="324"/>
                  </a:lnTo>
                  <a:lnTo>
                    <a:pt x="205" y="320"/>
                  </a:lnTo>
                  <a:lnTo>
                    <a:pt x="201" y="320"/>
                  </a:lnTo>
                  <a:lnTo>
                    <a:pt x="762" y="180"/>
                  </a:lnTo>
                  <a:lnTo>
                    <a:pt x="136" y="341"/>
                  </a:lnTo>
                  <a:lnTo>
                    <a:pt x="128" y="345"/>
                  </a:lnTo>
                  <a:lnTo>
                    <a:pt x="122" y="347"/>
                  </a:lnTo>
                  <a:lnTo>
                    <a:pt x="122" y="349"/>
                  </a:lnTo>
                  <a:lnTo>
                    <a:pt x="124" y="349"/>
                  </a:lnTo>
                  <a:lnTo>
                    <a:pt x="128" y="351"/>
                  </a:lnTo>
                  <a:lnTo>
                    <a:pt x="132" y="349"/>
                  </a:lnTo>
                  <a:lnTo>
                    <a:pt x="136" y="349"/>
                  </a:lnTo>
                  <a:lnTo>
                    <a:pt x="140" y="349"/>
                  </a:lnTo>
                  <a:lnTo>
                    <a:pt x="144" y="349"/>
                  </a:lnTo>
                  <a:lnTo>
                    <a:pt x="146" y="347"/>
                  </a:lnTo>
                  <a:lnTo>
                    <a:pt x="146" y="345"/>
                  </a:lnTo>
                  <a:lnTo>
                    <a:pt x="146" y="343"/>
                  </a:lnTo>
                  <a:lnTo>
                    <a:pt x="144" y="341"/>
                  </a:lnTo>
                  <a:lnTo>
                    <a:pt x="136" y="341"/>
                  </a:lnTo>
                  <a:lnTo>
                    <a:pt x="762" y="180"/>
                  </a:lnTo>
                  <a:lnTo>
                    <a:pt x="105" y="357"/>
                  </a:lnTo>
                  <a:lnTo>
                    <a:pt x="101" y="359"/>
                  </a:lnTo>
                  <a:lnTo>
                    <a:pt x="98" y="359"/>
                  </a:lnTo>
                  <a:lnTo>
                    <a:pt x="92" y="361"/>
                  </a:lnTo>
                  <a:lnTo>
                    <a:pt x="88" y="363"/>
                  </a:lnTo>
                  <a:lnTo>
                    <a:pt x="86" y="364"/>
                  </a:lnTo>
                  <a:lnTo>
                    <a:pt x="88" y="364"/>
                  </a:lnTo>
                  <a:lnTo>
                    <a:pt x="90" y="366"/>
                  </a:lnTo>
                  <a:lnTo>
                    <a:pt x="94" y="364"/>
                  </a:lnTo>
                  <a:lnTo>
                    <a:pt x="98" y="363"/>
                  </a:lnTo>
                  <a:lnTo>
                    <a:pt x="98" y="361"/>
                  </a:lnTo>
                  <a:lnTo>
                    <a:pt x="101" y="361"/>
                  </a:lnTo>
                  <a:lnTo>
                    <a:pt x="105" y="359"/>
                  </a:lnTo>
                  <a:lnTo>
                    <a:pt x="111" y="355"/>
                  </a:lnTo>
                  <a:lnTo>
                    <a:pt x="113" y="351"/>
                  </a:lnTo>
                  <a:lnTo>
                    <a:pt x="109" y="355"/>
                  </a:lnTo>
                  <a:lnTo>
                    <a:pt x="105" y="357"/>
                  </a:lnTo>
                  <a:lnTo>
                    <a:pt x="762" y="180"/>
                  </a:lnTo>
                  <a:lnTo>
                    <a:pt x="76" y="368"/>
                  </a:lnTo>
                  <a:lnTo>
                    <a:pt x="73" y="370"/>
                  </a:lnTo>
                  <a:lnTo>
                    <a:pt x="69" y="370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61" y="374"/>
                  </a:lnTo>
                  <a:lnTo>
                    <a:pt x="65" y="376"/>
                  </a:lnTo>
                  <a:lnTo>
                    <a:pt x="69" y="376"/>
                  </a:lnTo>
                  <a:lnTo>
                    <a:pt x="76" y="374"/>
                  </a:lnTo>
                  <a:lnTo>
                    <a:pt x="80" y="372"/>
                  </a:lnTo>
                  <a:lnTo>
                    <a:pt x="80" y="368"/>
                  </a:lnTo>
                  <a:lnTo>
                    <a:pt x="76" y="368"/>
                  </a:lnTo>
                  <a:lnTo>
                    <a:pt x="762" y="180"/>
                  </a:lnTo>
                  <a:lnTo>
                    <a:pt x="50" y="376"/>
                  </a:lnTo>
                  <a:lnTo>
                    <a:pt x="53" y="378"/>
                  </a:lnTo>
                  <a:lnTo>
                    <a:pt x="53" y="374"/>
                  </a:lnTo>
                  <a:lnTo>
                    <a:pt x="51" y="374"/>
                  </a:lnTo>
                  <a:lnTo>
                    <a:pt x="50" y="374"/>
                  </a:lnTo>
                  <a:lnTo>
                    <a:pt x="50" y="376"/>
                  </a:lnTo>
                  <a:lnTo>
                    <a:pt x="762" y="180"/>
                  </a:lnTo>
                  <a:lnTo>
                    <a:pt x="3" y="389"/>
                  </a:lnTo>
                  <a:lnTo>
                    <a:pt x="5" y="393"/>
                  </a:lnTo>
                  <a:lnTo>
                    <a:pt x="7" y="391"/>
                  </a:lnTo>
                  <a:lnTo>
                    <a:pt x="9" y="389"/>
                  </a:lnTo>
                  <a:lnTo>
                    <a:pt x="7" y="389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762" y="180"/>
                  </a:lnTo>
                  <a:lnTo>
                    <a:pt x="2" y="458"/>
                  </a:lnTo>
                  <a:lnTo>
                    <a:pt x="0" y="460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2" y="458"/>
                  </a:lnTo>
                  <a:lnTo>
                    <a:pt x="762" y="180"/>
                  </a:lnTo>
                  <a:lnTo>
                    <a:pt x="800" y="418"/>
                  </a:lnTo>
                  <a:lnTo>
                    <a:pt x="802" y="420"/>
                  </a:lnTo>
                  <a:lnTo>
                    <a:pt x="802" y="424"/>
                  </a:lnTo>
                  <a:lnTo>
                    <a:pt x="806" y="424"/>
                  </a:lnTo>
                  <a:lnTo>
                    <a:pt x="806" y="422"/>
                  </a:lnTo>
                  <a:lnTo>
                    <a:pt x="806" y="418"/>
                  </a:lnTo>
                  <a:lnTo>
                    <a:pt x="806" y="416"/>
                  </a:lnTo>
                  <a:lnTo>
                    <a:pt x="802" y="416"/>
                  </a:lnTo>
                  <a:lnTo>
                    <a:pt x="800" y="418"/>
                  </a:lnTo>
                  <a:lnTo>
                    <a:pt x="762" y="180"/>
                  </a:lnTo>
                  <a:lnTo>
                    <a:pt x="871" y="232"/>
                  </a:lnTo>
                  <a:lnTo>
                    <a:pt x="871" y="234"/>
                  </a:lnTo>
                  <a:lnTo>
                    <a:pt x="873" y="236"/>
                  </a:lnTo>
                  <a:lnTo>
                    <a:pt x="877" y="232"/>
                  </a:lnTo>
                  <a:lnTo>
                    <a:pt x="879" y="230"/>
                  </a:lnTo>
                  <a:lnTo>
                    <a:pt x="877" y="228"/>
                  </a:lnTo>
                  <a:lnTo>
                    <a:pt x="875" y="228"/>
                  </a:lnTo>
                  <a:lnTo>
                    <a:pt x="871" y="232"/>
                  </a:lnTo>
                  <a:lnTo>
                    <a:pt x="762" y="180"/>
                  </a:lnTo>
                  <a:lnTo>
                    <a:pt x="889" y="215"/>
                  </a:lnTo>
                  <a:lnTo>
                    <a:pt x="890" y="213"/>
                  </a:lnTo>
                  <a:lnTo>
                    <a:pt x="892" y="211"/>
                  </a:lnTo>
                  <a:lnTo>
                    <a:pt x="890" y="211"/>
                  </a:lnTo>
                  <a:lnTo>
                    <a:pt x="889" y="215"/>
                  </a:lnTo>
                  <a:lnTo>
                    <a:pt x="762" y="180"/>
                  </a:lnTo>
                  <a:lnTo>
                    <a:pt x="898" y="186"/>
                  </a:lnTo>
                  <a:lnTo>
                    <a:pt x="898" y="188"/>
                  </a:lnTo>
                  <a:lnTo>
                    <a:pt x="900" y="188"/>
                  </a:lnTo>
                  <a:lnTo>
                    <a:pt x="904" y="186"/>
                  </a:lnTo>
                  <a:lnTo>
                    <a:pt x="904" y="184"/>
                  </a:lnTo>
                  <a:lnTo>
                    <a:pt x="902" y="184"/>
                  </a:lnTo>
                  <a:lnTo>
                    <a:pt x="900" y="184"/>
                  </a:lnTo>
                  <a:lnTo>
                    <a:pt x="898" y="186"/>
                  </a:lnTo>
                  <a:lnTo>
                    <a:pt x="762" y="180"/>
                  </a:lnTo>
                  <a:lnTo>
                    <a:pt x="921" y="151"/>
                  </a:lnTo>
                  <a:lnTo>
                    <a:pt x="923" y="151"/>
                  </a:lnTo>
                  <a:lnTo>
                    <a:pt x="925" y="151"/>
                  </a:lnTo>
                  <a:lnTo>
                    <a:pt x="927" y="149"/>
                  </a:lnTo>
                  <a:lnTo>
                    <a:pt x="927" y="147"/>
                  </a:lnTo>
                  <a:lnTo>
                    <a:pt x="927" y="146"/>
                  </a:lnTo>
                  <a:lnTo>
                    <a:pt x="925" y="146"/>
                  </a:lnTo>
                  <a:lnTo>
                    <a:pt x="921" y="151"/>
                  </a:lnTo>
                  <a:lnTo>
                    <a:pt x="762" y="180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0" y="73"/>
                  </a:lnTo>
                  <a:lnTo>
                    <a:pt x="992" y="69"/>
                  </a:lnTo>
                  <a:lnTo>
                    <a:pt x="994" y="67"/>
                  </a:lnTo>
                  <a:lnTo>
                    <a:pt x="992" y="65"/>
                  </a:lnTo>
                  <a:lnTo>
                    <a:pt x="990" y="65"/>
                  </a:lnTo>
                  <a:lnTo>
                    <a:pt x="988" y="69"/>
                  </a:lnTo>
                  <a:lnTo>
                    <a:pt x="986" y="73"/>
                  </a:lnTo>
                  <a:lnTo>
                    <a:pt x="762" y="180"/>
                  </a:lnTo>
                  <a:lnTo>
                    <a:pt x="1008" y="57"/>
                  </a:lnTo>
                  <a:lnTo>
                    <a:pt x="1011" y="57"/>
                  </a:lnTo>
                  <a:lnTo>
                    <a:pt x="1017" y="52"/>
                  </a:lnTo>
                  <a:lnTo>
                    <a:pt x="1021" y="46"/>
                  </a:lnTo>
                  <a:lnTo>
                    <a:pt x="1019" y="46"/>
                  </a:lnTo>
                  <a:lnTo>
                    <a:pt x="1015" y="50"/>
                  </a:lnTo>
                  <a:lnTo>
                    <a:pt x="1008" y="57"/>
                  </a:lnTo>
                  <a:lnTo>
                    <a:pt x="762" y="180"/>
                  </a:lnTo>
                  <a:lnTo>
                    <a:pt x="1077" y="4"/>
                  </a:lnTo>
                  <a:lnTo>
                    <a:pt x="1077" y="5"/>
                  </a:lnTo>
                  <a:lnTo>
                    <a:pt x="1081" y="5"/>
                  </a:lnTo>
                  <a:lnTo>
                    <a:pt x="1082" y="4"/>
                  </a:lnTo>
                  <a:lnTo>
                    <a:pt x="1084" y="0"/>
                  </a:lnTo>
                  <a:lnTo>
                    <a:pt x="1082" y="0"/>
                  </a:lnTo>
                  <a:lnTo>
                    <a:pt x="1081" y="0"/>
                  </a:lnTo>
                  <a:lnTo>
                    <a:pt x="1079" y="2"/>
                  </a:lnTo>
                  <a:lnTo>
                    <a:pt x="1077" y="4"/>
                  </a:lnTo>
                  <a:lnTo>
                    <a:pt x="762" y="180"/>
                  </a:lnTo>
                  <a:lnTo>
                    <a:pt x="977" y="153"/>
                  </a:lnTo>
                  <a:lnTo>
                    <a:pt x="977" y="155"/>
                  </a:lnTo>
                  <a:lnTo>
                    <a:pt x="979" y="155"/>
                  </a:lnTo>
                  <a:lnTo>
                    <a:pt x="981" y="153"/>
                  </a:lnTo>
                  <a:lnTo>
                    <a:pt x="981" y="151"/>
                  </a:lnTo>
                  <a:lnTo>
                    <a:pt x="979" y="147"/>
                  </a:lnTo>
                  <a:lnTo>
                    <a:pt x="977" y="146"/>
                  </a:lnTo>
                  <a:lnTo>
                    <a:pt x="977" y="147"/>
                  </a:lnTo>
                  <a:lnTo>
                    <a:pt x="977" y="153"/>
                  </a:lnTo>
                  <a:lnTo>
                    <a:pt x="762" y="180"/>
                  </a:lnTo>
                  <a:lnTo>
                    <a:pt x="1140" y="136"/>
                  </a:lnTo>
                  <a:lnTo>
                    <a:pt x="1142" y="138"/>
                  </a:lnTo>
                  <a:lnTo>
                    <a:pt x="1142" y="136"/>
                  </a:lnTo>
                  <a:lnTo>
                    <a:pt x="1146" y="132"/>
                  </a:lnTo>
                  <a:lnTo>
                    <a:pt x="1144" y="130"/>
                  </a:lnTo>
                  <a:lnTo>
                    <a:pt x="1140" y="136"/>
                  </a:lnTo>
                  <a:lnTo>
                    <a:pt x="762" y="180"/>
                  </a:lnTo>
                  <a:lnTo>
                    <a:pt x="1180" y="132"/>
                  </a:lnTo>
                  <a:lnTo>
                    <a:pt x="1180" y="134"/>
                  </a:lnTo>
                  <a:lnTo>
                    <a:pt x="1182" y="134"/>
                  </a:lnTo>
                  <a:lnTo>
                    <a:pt x="1184" y="130"/>
                  </a:lnTo>
                  <a:lnTo>
                    <a:pt x="1184" y="128"/>
                  </a:lnTo>
                  <a:lnTo>
                    <a:pt x="1180" y="132"/>
                  </a:lnTo>
                  <a:lnTo>
                    <a:pt x="762" y="180"/>
                  </a:lnTo>
                  <a:lnTo>
                    <a:pt x="1244" y="103"/>
                  </a:lnTo>
                  <a:lnTo>
                    <a:pt x="1246" y="105"/>
                  </a:lnTo>
                  <a:lnTo>
                    <a:pt x="1248" y="105"/>
                  </a:lnTo>
                  <a:lnTo>
                    <a:pt x="1250" y="103"/>
                  </a:lnTo>
                  <a:lnTo>
                    <a:pt x="1251" y="101"/>
                  </a:lnTo>
                  <a:lnTo>
                    <a:pt x="1250" y="100"/>
                  </a:lnTo>
                  <a:lnTo>
                    <a:pt x="1248" y="100"/>
                  </a:lnTo>
                  <a:lnTo>
                    <a:pt x="1244" y="103"/>
                  </a:lnTo>
                  <a:lnTo>
                    <a:pt x="762" y="180"/>
                  </a:lnTo>
                  <a:lnTo>
                    <a:pt x="1271" y="100"/>
                  </a:lnTo>
                  <a:lnTo>
                    <a:pt x="1271" y="101"/>
                  </a:lnTo>
                  <a:lnTo>
                    <a:pt x="1274" y="101"/>
                  </a:lnTo>
                  <a:lnTo>
                    <a:pt x="1276" y="100"/>
                  </a:lnTo>
                  <a:lnTo>
                    <a:pt x="1278" y="98"/>
                  </a:lnTo>
                  <a:lnTo>
                    <a:pt x="1276" y="98"/>
                  </a:lnTo>
                  <a:lnTo>
                    <a:pt x="1274" y="98"/>
                  </a:lnTo>
                  <a:lnTo>
                    <a:pt x="1271" y="98"/>
                  </a:lnTo>
                  <a:lnTo>
                    <a:pt x="1271" y="100"/>
                  </a:lnTo>
                  <a:lnTo>
                    <a:pt x="762" y="180"/>
                  </a:lnTo>
                  <a:lnTo>
                    <a:pt x="1286" y="96"/>
                  </a:lnTo>
                  <a:lnTo>
                    <a:pt x="1286" y="98"/>
                  </a:lnTo>
                  <a:lnTo>
                    <a:pt x="1290" y="98"/>
                  </a:lnTo>
                  <a:lnTo>
                    <a:pt x="1292" y="96"/>
                  </a:lnTo>
                  <a:lnTo>
                    <a:pt x="1294" y="94"/>
                  </a:lnTo>
                  <a:lnTo>
                    <a:pt x="1294" y="92"/>
                  </a:lnTo>
                  <a:lnTo>
                    <a:pt x="1292" y="92"/>
                  </a:lnTo>
                  <a:lnTo>
                    <a:pt x="1286" y="96"/>
                  </a:lnTo>
                  <a:lnTo>
                    <a:pt x="762" y="180"/>
                  </a:lnTo>
                  <a:lnTo>
                    <a:pt x="1303" y="105"/>
                  </a:lnTo>
                  <a:lnTo>
                    <a:pt x="1305" y="105"/>
                  </a:lnTo>
                  <a:lnTo>
                    <a:pt x="1307" y="105"/>
                  </a:lnTo>
                  <a:lnTo>
                    <a:pt x="1309" y="103"/>
                  </a:lnTo>
                  <a:lnTo>
                    <a:pt x="1311" y="100"/>
                  </a:lnTo>
                  <a:lnTo>
                    <a:pt x="1309" y="100"/>
                  </a:lnTo>
                  <a:lnTo>
                    <a:pt x="1307" y="100"/>
                  </a:lnTo>
                  <a:lnTo>
                    <a:pt x="1305" y="101"/>
                  </a:lnTo>
                  <a:lnTo>
                    <a:pt x="1303" y="105"/>
                  </a:lnTo>
                  <a:lnTo>
                    <a:pt x="762" y="180"/>
                  </a:lnTo>
                  <a:lnTo>
                    <a:pt x="1346" y="88"/>
                  </a:lnTo>
                  <a:lnTo>
                    <a:pt x="1347" y="90"/>
                  </a:lnTo>
                  <a:lnTo>
                    <a:pt x="1347" y="90"/>
                  </a:lnTo>
                  <a:lnTo>
                    <a:pt x="1351" y="90"/>
                  </a:lnTo>
                  <a:lnTo>
                    <a:pt x="1353" y="88"/>
                  </a:lnTo>
                  <a:lnTo>
                    <a:pt x="1351" y="86"/>
                  </a:lnTo>
                  <a:lnTo>
                    <a:pt x="1349" y="84"/>
                  </a:lnTo>
                  <a:lnTo>
                    <a:pt x="1347" y="86"/>
                  </a:lnTo>
                  <a:lnTo>
                    <a:pt x="1346" y="88"/>
                  </a:lnTo>
                  <a:lnTo>
                    <a:pt x="762" y="180"/>
                  </a:lnTo>
                  <a:lnTo>
                    <a:pt x="1374" y="90"/>
                  </a:lnTo>
                  <a:lnTo>
                    <a:pt x="1370" y="92"/>
                  </a:lnTo>
                  <a:lnTo>
                    <a:pt x="1365" y="96"/>
                  </a:lnTo>
                  <a:lnTo>
                    <a:pt x="1367" y="98"/>
                  </a:lnTo>
                  <a:lnTo>
                    <a:pt x="1372" y="98"/>
                  </a:lnTo>
                  <a:lnTo>
                    <a:pt x="1374" y="94"/>
                  </a:lnTo>
                  <a:lnTo>
                    <a:pt x="1376" y="92"/>
                  </a:lnTo>
                  <a:lnTo>
                    <a:pt x="1374" y="90"/>
                  </a:lnTo>
                  <a:lnTo>
                    <a:pt x="762" y="180"/>
                  </a:lnTo>
                  <a:lnTo>
                    <a:pt x="1407" y="86"/>
                  </a:lnTo>
                  <a:lnTo>
                    <a:pt x="1407" y="88"/>
                  </a:lnTo>
                  <a:lnTo>
                    <a:pt x="1409" y="88"/>
                  </a:lnTo>
                  <a:lnTo>
                    <a:pt x="1415" y="86"/>
                  </a:lnTo>
                  <a:lnTo>
                    <a:pt x="1413" y="84"/>
                  </a:lnTo>
                  <a:lnTo>
                    <a:pt x="1411" y="84"/>
                  </a:lnTo>
                  <a:lnTo>
                    <a:pt x="1409" y="84"/>
                  </a:lnTo>
                  <a:lnTo>
                    <a:pt x="1407" y="86"/>
                  </a:lnTo>
                  <a:lnTo>
                    <a:pt x="762" y="180"/>
                  </a:lnTo>
                  <a:lnTo>
                    <a:pt x="1459" y="78"/>
                  </a:lnTo>
                  <a:lnTo>
                    <a:pt x="1455" y="80"/>
                  </a:lnTo>
                  <a:lnTo>
                    <a:pt x="1451" y="78"/>
                  </a:lnTo>
                  <a:lnTo>
                    <a:pt x="1445" y="80"/>
                  </a:lnTo>
                  <a:lnTo>
                    <a:pt x="1442" y="84"/>
                  </a:lnTo>
                  <a:lnTo>
                    <a:pt x="1440" y="84"/>
                  </a:lnTo>
                  <a:lnTo>
                    <a:pt x="1442" y="86"/>
                  </a:lnTo>
                  <a:lnTo>
                    <a:pt x="1449" y="88"/>
                  </a:lnTo>
                  <a:lnTo>
                    <a:pt x="1455" y="86"/>
                  </a:lnTo>
                  <a:lnTo>
                    <a:pt x="1459" y="84"/>
                  </a:lnTo>
                  <a:lnTo>
                    <a:pt x="1461" y="80"/>
                  </a:lnTo>
                  <a:lnTo>
                    <a:pt x="1459" y="78"/>
                  </a:lnTo>
                  <a:lnTo>
                    <a:pt x="762" y="180"/>
                  </a:lnTo>
                  <a:lnTo>
                    <a:pt x="1480" y="80"/>
                  </a:lnTo>
                  <a:lnTo>
                    <a:pt x="1470" y="84"/>
                  </a:lnTo>
                  <a:lnTo>
                    <a:pt x="1468" y="84"/>
                  </a:lnTo>
                  <a:lnTo>
                    <a:pt x="1470" y="84"/>
                  </a:lnTo>
                  <a:lnTo>
                    <a:pt x="1476" y="86"/>
                  </a:lnTo>
                  <a:lnTo>
                    <a:pt x="1480" y="86"/>
                  </a:lnTo>
                  <a:lnTo>
                    <a:pt x="1482" y="82"/>
                  </a:lnTo>
                  <a:lnTo>
                    <a:pt x="1482" y="80"/>
                  </a:lnTo>
                  <a:lnTo>
                    <a:pt x="1480" y="80"/>
                  </a:lnTo>
                  <a:lnTo>
                    <a:pt x="762" y="180"/>
                  </a:lnTo>
                  <a:lnTo>
                    <a:pt x="1503" y="76"/>
                  </a:lnTo>
                  <a:lnTo>
                    <a:pt x="1497" y="76"/>
                  </a:lnTo>
                  <a:lnTo>
                    <a:pt x="1493" y="80"/>
                  </a:lnTo>
                  <a:lnTo>
                    <a:pt x="1495" y="82"/>
                  </a:lnTo>
                  <a:lnTo>
                    <a:pt x="1499" y="82"/>
                  </a:lnTo>
                  <a:lnTo>
                    <a:pt x="1509" y="80"/>
                  </a:lnTo>
                  <a:lnTo>
                    <a:pt x="1511" y="78"/>
                  </a:lnTo>
                  <a:lnTo>
                    <a:pt x="1513" y="75"/>
                  </a:lnTo>
                  <a:lnTo>
                    <a:pt x="1511" y="75"/>
                  </a:lnTo>
                  <a:lnTo>
                    <a:pt x="1509" y="75"/>
                  </a:lnTo>
                  <a:lnTo>
                    <a:pt x="1503" y="76"/>
                  </a:lnTo>
                  <a:lnTo>
                    <a:pt x="762" y="180"/>
                  </a:lnTo>
                  <a:lnTo>
                    <a:pt x="1584" y="75"/>
                  </a:lnTo>
                  <a:lnTo>
                    <a:pt x="1578" y="75"/>
                  </a:lnTo>
                  <a:lnTo>
                    <a:pt x="1572" y="78"/>
                  </a:lnTo>
                  <a:lnTo>
                    <a:pt x="1574" y="80"/>
                  </a:lnTo>
                  <a:lnTo>
                    <a:pt x="1576" y="80"/>
                  </a:lnTo>
                  <a:lnTo>
                    <a:pt x="1584" y="78"/>
                  </a:lnTo>
                  <a:lnTo>
                    <a:pt x="1587" y="76"/>
                  </a:lnTo>
                  <a:lnTo>
                    <a:pt x="1584" y="75"/>
                  </a:lnTo>
                  <a:lnTo>
                    <a:pt x="762" y="1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2" name="フリーフォーム 11"/>
            <p:cNvSpPr>
              <a:spLocks/>
            </p:cNvSpPr>
            <p:nvPr/>
          </p:nvSpPr>
          <p:spPr bwMode="auto">
            <a:xfrm>
              <a:off x="5067488" y="347696"/>
              <a:ext cx="4076512" cy="6510304"/>
            </a:xfrm>
            <a:custGeom>
              <a:avLst/>
              <a:gdLst/>
              <a:ahLst/>
              <a:cxnLst>
                <a:cxn ang="0">
                  <a:pos x="621" y="794"/>
                </a:cxn>
                <a:cxn ang="0">
                  <a:pos x="703" y="299"/>
                </a:cxn>
                <a:cxn ang="0">
                  <a:pos x="569" y="435"/>
                </a:cxn>
                <a:cxn ang="0">
                  <a:pos x="292" y="276"/>
                </a:cxn>
                <a:cxn ang="0">
                  <a:pos x="419" y="23"/>
                </a:cxn>
                <a:cxn ang="0">
                  <a:pos x="384" y="80"/>
                </a:cxn>
                <a:cxn ang="0">
                  <a:pos x="724" y="541"/>
                </a:cxn>
                <a:cxn ang="0">
                  <a:pos x="613" y="652"/>
                </a:cxn>
                <a:cxn ang="0">
                  <a:pos x="551" y="710"/>
                </a:cxn>
                <a:cxn ang="0">
                  <a:pos x="676" y="558"/>
                </a:cxn>
                <a:cxn ang="0">
                  <a:pos x="651" y="537"/>
                </a:cxn>
                <a:cxn ang="0">
                  <a:pos x="599" y="574"/>
                </a:cxn>
                <a:cxn ang="0">
                  <a:pos x="646" y="527"/>
                </a:cxn>
                <a:cxn ang="0">
                  <a:pos x="709" y="441"/>
                </a:cxn>
                <a:cxn ang="0">
                  <a:pos x="569" y="593"/>
                </a:cxn>
                <a:cxn ang="0">
                  <a:pos x="682" y="447"/>
                </a:cxn>
                <a:cxn ang="0">
                  <a:pos x="688" y="395"/>
                </a:cxn>
                <a:cxn ang="0">
                  <a:pos x="542" y="545"/>
                </a:cxn>
                <a:cxn ang="0">
                  <a:pos x="450" y="646"/>
                </a:cxn>
                <a:cxn ang="0">
                  <a:pos x="480" y="600"/>
                </a:cxn>
                <a:cxn ang="0">
                  <a:pos x="580" y="479"/>
                </a:cxn>
                <a:cxn ang="0">
                  <a:pos x="649" y="410"/>
                </a:cxn>
                <a:cxn ang="0">
                  <a:pos x="590" y="460"/>
                </a:cxn>
                <a:cxn ang="0">
                  <a:pos x="544" y="504"/>
                </a:cxn>
                <a:cxn ang="0">
                  <a:pos x="628" y="405"/>
                </a:cxn>
                <a:cxn ang="0">
                  <a:pos x="692" y="335"/>
                </a:cxn>
                <a:cxn ang="0">
                  <a:pos x="663" y="353"/>
                </a:cxn>
                <a:cxn ang="0">
                  <a:pos x="425" y="608"/>
                </a:cxn>
                <a:cxn ang="0">
                  <a:pos x="286" y="758"/>
                </a:cxn>
                <a:cxn ang="0">
                  <a:pos x="192" y="865"/>
                </a:cxn>
                <a:cxn ang="0">
                  <a:pos x="48" y="931"/>
                </a:cxn>
                <a:cxn ang="0">
                  <a:pos x="62" y="842"/>
                </a:cxn>
                <a:cxn ang="0">
                  <a:pos x="56" y="810"/>
                </a:cxn>
                <a:cxn ang="0">
                  <a:pos x="35" y="863"/>
                </a:cxn>
                <a:cxn ang="0">
                  <a:pos x="469" y="1057"/>
                </a:cxn>
                <a:cxn ang="0">
                  <a:pos x="592" y="902"/>
                </a:cxn>
                <a:cxn ang="0">
                  <a:pos x="663" y="817"/>
                </a:cxn>
                <a:cxn ang="0">
                  <a:pos x="676" y="767"/>
                </a:cxn>
                <a:cxn ang="0">
                  <a:pos x="688" y="737"/>
                </a:cxn>
                <a:cxn ang="0">
                  <a:pos x="507" y="915"/>
                </a:cxn>
                <a:cxn ang="0">
                  <a:pos x="425" y="988"/>
                </a:cxn>
                <a:cxn ang="0">
                  <a:pos x="475" y="879"/>
                </a:cxn>
                <a:cxn ang="0">
                  <a:pos x="622" y="716"/>
                </a:cxn>
                <a:cxn ang="0">
                  <a:pos x="557" y="779"/>
                </a:cxn>
                <a:cxn ang="0">
                  <a:pos x="538" y="787"/>
                </a:cxn>
                <a:cxn ang="0">
                  <a:pos x="701" y="587"/>
                </a:cxn>
                <a:cxn ang="0">
                  <a:pos x="532" y="775"/>
                </a:cxn>
                <a:cxn ang="0">
                  <a:pos x="546" y="737"/>
                </a:cxn>
                <a:cxn ang="0">
                  <a:pos x="569" y="614"/>
                </a:cxn>
                <a:cxn ang="0">
                  <a:pos x="382" y="675"/>
                </a:cxn>
                <a:cxn ang="0">
                  <a:pos x="323" y="756"/>
                </a:cxn>
                <a:cxn ang="0">
                  <a:pos x="210" y="879"/>
                </a:cxn>
                <a:cxn ang="0">
                  <a:pos x="455" y="583"/>
                </a:cxn>
                <a:cxn ang="0">
                  <a:pos x="384" y="681"/>
                </a:cxn>
                <a:cxn ang="0">
                  <a:pos x="488" y="861"/>
                </a:cxn>
                <a:cxn ang="0">
                  <a:pos x="478" y="867"/>
                </a:cxn>
                <a:cxn ang="0">
                  <a:pos x="108" y="614"/>
                </a:cxn>
                <a:cxn ang="0">
                  <a:pos x="141" y="531"/>
                </a:cxn>
                <a:cxn ang="0">
                  <a:pos x="237" y="395"/>
                </a:cxn>
                <a:cxn ang="0">
                  <a:pos x="194" y="441"/>
                </a:cxn>
                <a:cxn ang="0">
                  <a:pos x="100" y="591"/>
                </a:cxn>
              </a:cxnLst>
              <a:rect l="0" t="0" r="0" b="0"/>
              <a:pathLst>
                <a:path w="724" h="1086">
                  <a:moveTo>
                    <a:pt x="619" y="794"/>
                  </a:moveTo>
                  <a:lnTo>
                    <a:pt x="613" y="802"/>
                  </a:lnTo>
                  <a:lnTo>
                    <a:pt x="603" y="810"/>
                  </a:lnTo>
                  <a:lnTo>
                    <a:pt x="594" y="825"/>
                  </a:lnTo>
                  <a:lnTo>
                    <a:pt x="528" y="898"/>
                  </a:lnTo>
                  <a:lnTo>
                    <a:pt x="540" y="888"/>
                  </a:lnTo>
                  <a:lnTo>
                    <a:pt x="580" y="846"/>
                  </a:lnTo>
                  <a:lnTo>
                    <a:pt x="617" y="804"/>
                  </a:lnTo>
                  <a:lnTo>
                    <a:pt x="630" y="789"/>
                  </a:lnTo>
                  <a:lnTo>
                    <a:pt x="651" y="764"/>
                  </a:lnTo>
                  <a:lnTo>
                    <a:pt x="646" y="769"/>
                  </a:lnTo>
                  <a:lnTo>
                    <a:pt x="636" y="777"/>
                  </a:lnTo>
                  <a:lnTo>
                    <a:pt x="626" y="787"/>
                  </a:lnTo>
                  <a:lnTo>
                    <a:pt x="621" y="794"/>
                  </a:lnTo>
                  <a:lnTo>
                    <a:pt x="619" y="794"/>
                  </a:lnTo>
                  <a:lnTo>
                    <a:pt x="523" y="491"/>
                  </a:lnTo>
                  <a:lnTo>
                    <a:pt x="561" y="449"/>
                  </a:lnTo>
                  <a:lnTo>
                    <a:pt x="605" y="399"/>
                  </a:lnTo>
                  <a:lnTo>
                    <a:pt x="622" y="383"/>
                  </a:lnTo>
                  <a:lnTo>
                    <a:pt x="636" y="372"/>
                  </a:lnTo>
                  <a:lnTo>
                    <a:pt x="640" y="364"/>
                  </a:lnTo>
                  <a:lnTo>
                    <a:pt x="646" y="359"/>
                  </a:lnTo>
                  <a:lnTo>
                    <a:pt x="657" y="347"/>
                  </a:lnTo>
                  <a:lnTo>
                    <a:pt x="667" y="335"/>
                  </a:lnTo>
                  <a:lnTo>
                    <a:pt x="688" y="316"/>
                  </a:lnTo>
                  <a:lnTo>
                    <a:pt x="697" y="305"/>
                  </a:lnTo>
                  <a:lnTo>
                    <a:pt x="703" y="301"/>
                  </a:lnTo>
                  <a:lnTo>
                    <a:pt x="703" y="299"/>
                  </a:lnTo>
                  <a:lnTo>
                    <a:pt x="701" y="297"/>
                  </a:lnTo>
                  <a:lnTo>
                    <a:pt x="699" y="299"/>
                  </a:lnTo>
                  <a:lnTo>
                    <a:pt x="694" y="303"/>
                  </a:lnTo>
                  <a:lnTo>
                    <a:pt x="690" y="307"/>
                  </a:lnTo>
                  <a:lnTo>
                    <a:pt x="682" y="314"/>
                  </a:lnTo>
                  <a:lnTo>
                    <a:pt x="676" y="322"/>
                  </a:lnTo>
                  <a:lnTo>
                    <a:pt x="667" y="328"/>
                  </a:lnTo>
                  <a:lnTo>
                    <a:pt x="661" y="334"/>
                  </a:lnTo>
                  <a:lnTo>
                    <a:pt x="657" y="339"/>
                  </a:lnTo>
                  <a:lnTo>
                    <a:pt x="651" y="347"/>
                  </a:lnTo>
                  <a:lnTo>
                    <a:pt x="634" y="364"/>
                  </a:lnTo>
                  <a:lnTo>
                    <a:pt x="626" y="376"/>
                  </a:lnTo>
                  <a:lnTo>
                    <a:pt x="594" y="408"/>
                  </a:lnTo>
                  <a:lnTo>
                    <a:pt x="569" y="435"/>
                  </a:lnTo>
                  <a:lnTo>
                    <a:pt x="551" y="454"/>
                  </a:lnTo>
                  <a:lnTo>
                    <a:pt x="540" y="464"/>
                  </a:lnTo>
                  <a:lnTo>
                    <a:pt x="532" y="474"/>
                  </a:lnTo>
                  <a:lnTo>
                    <a:pt x="528" y="479"/>
                  </a:lnTo>
                  <a:lnTo>
                    <a:pt x="525" y="481"/>
                  </a:lnTo>
                  <a:lnTo>
                    <a:pt x="511" y="499"/>
                  </a:lnTo>
                  <a:lnTo>
                    <a:pt x="488" y="522"/>
                  </a:lnTo>
                  <a:lnTo>
                    <a:pt x="523" y="491"/>
                  </a:lnTo>
                  <a:lnTo>
                    <a:pt x="619" y="794"/>
                  </a:lnTo>
                  <a:lnTo>
                    <a:pt x="310" y="249"/>
                  </a:lnTo>
                  <a:lnTo>
                    <a:pt x="329" y="215"/>
                  </a:lnTo>
                  <a:lnTo>
                    <a:pt x="310" y="239"/>
                  </a:lnTo>
                  <a:lnTo>
                    <a:pt x="300" y="257"/>
                  </a:lnTo>
                  <a:lnTo>
                    <a:pt x="292" y="276"/>
                  </a:lnTo>
                  <a:lnTo>
                    <a:pt x="302" y="263"/>
                  </a:lnTo>
                  <a:lnTo>
                    <a:pt x="306" y="257"/>
                  </a:lnTo>
                  <a:lnTo>
                    <a:pt x="310" y="249"/>
                  </a:lnTo>
                  <a:lnTo>
                    <a:pt x="619" y="794"/>
                  </a:lnTo>
                  <a:lnTo>
                    <a:pt x="394" y="71"/>
                  </a:lnTo>
                  <a:lnTo>
                    <a:pt x="398" y="67"/>
                  </a:lnTo>
                  <a:lnTo>
                    <a:pt x="402" y="61"/>
                  </a:lnTo>
                  <a:lnTo>
                    <a:pt x="406" y="51"/>
                  </a:lnTo>
                  <a:lnTo>
                    <a:pt x="409" y="44"/>
                  </a:lnTo>
                  <a:lnTo>
                    <a:pt x="413" y="40"/>
                  </a:lnTo>
                  <a:lnTo>
                    <a:pt x="419" y="36"/>
                  </a:lnTo>
                  <a:lnTo>
                    <a:pt x="421" y="30"/>
                  </a:lnTo>
                  <a:lnTo>
                    <a:pt x="417" y="32"/>
                  </a:lnTo>
                  <a:lnTo>
                    <a:pt x="419" y="23"/>
                  </a:lnTo>
                  <a:lnTo>
                    <a:pt x="425" y="7"/>
                  </a:lnTo>
                  <a:lnTo>
                    <a:pt x="429" y="0"/>
                  </a:lnTo>
                  <a:lnTo>
                    <a:pt x="427" y="1"/>
                  </a:lnTo>
                  <a:lnTo>
                    <a:pt x="417" y="13"/>
                  </a:lnTo>
                  <a:lnTo>
                    <a:pt x="413" y="19"/>
                  </a:lnTo>
                  <a:lnTo>
                    <a:pt x="413" y="13"/>
                  </a:lnTo>
                  <a:lnTo>
                    <a:pt x="406" y="21"/>
                  </a:lnTo>
                  <a:lnTo>
                    <a:pt x="398" y="28"/>
                  </a:lnTo>
                  <a:lnTo>
                    <a:pt x="390" y="36"/>
                  </a:lnTo>
                  <a:lnTo>
                    <a:pt x="386" y="40"/>
                  </a:lnTo>
                  <a:lnTo>
                    <a:pt x="386" y="44"/>
                  </a:lnTo>
                  <a:lnTo>
                    <a:pt x="384" y="53"/>
                  </a:lnTo>
                  <a:lnTo>
                    <a:pt x="382" y="69"/>
                  </a:lnTo>
                  <a:lnTo>
                    <a:pt x="384" y="80"/>
                  </a:lnTo>
                  <a:lnTo>
                    <a:pt x="386" y="78"/>
                  </a:lnTo>
                  <a:lnTo>
                    <a:pt x="394" y="71"/>
                  </a:lnTo>
                  <a:lnTo>
                    <a:pt x="619" y="794"/>
                  </a:lnTo>
                  <a:lnTo>
                    <a:pt x="561" y="719"/>
                  </a:lnTo>
                  <a:lnTo>
                    <a:pt x="574" y="704"/>
                  </a:lnTo>
                  <a:lnTo>
                    <a:pt x="590" y="685"/>
                  </a:lnTo>
                  <a:lnTo>
                    <a:pt x="605" y="669"/>
                  </a:lnTo>
                  <a:lnTo>
                    <a:pt x="619" y="654"/>
                  </a:lnTo>
                  <a:lnTo>
                    <a:pt x="653" y="618"/>
                  </a:lnTo>
                  <a:lnTo>
                    <a:pt x="670" y="600"/>
                  </a:lnTo>
                  <a:lnTo>
                    <a:pt x="690" y="577"/>
                  </a:lnTo>
                  <a:lnTo>
                    <a:pt x="701" y="564"/>
                  </a:lnTo>
                  <a:lnTo>
                    <a:pt x="709" y="556"/>
                  </a:lnTo>
                  <a:lnTo>
                    <a:pt x="724" y="541"/>
                  </a:lnTo>
                  <a:lnTo>
                    <a:pt x="724" y="531"/>
                  </a:lnTo>
                  <a:lnTo>
                    <a:pt x="722" y="535"/>
                  </a:lnTo>
                  <a:lnTo>
                    <a:pt x="711" y="547"/>
                  </a:lnTo>
                  <a:lnTo>
                    <a:pt x="703" y="554"/>
                  </a:lnTo>
                  <a:lnTo>
                    <a:pt x="699" y="558"/>
                  </a:lnTo>
                  <a:lnTo>
                    <a:pt x="695" y="566"/>
                  </a:lnTo>
                  <a:lnTo>
                    <a:pt x="684" y="577"/>
                  </a:lnTo>
                  <a:lnTo>
                    <a:pt x="665" y="598"/>
                  </a:lnTo>
                  <a:lnTo>
                    <a:pt x="647" y="618"/>
                  </a:lnTo>
                  <a:lnTo>
                    <a:pt x="636" y="631"/>
                  </a:lnTo>
                  <a:lnTo>
                    <a:pt x="630" y="637"/>
                  </a:lnTo>
                  <a:lnTo>
                    <a:pt x="624" y="643"/>
                  </a:lnTo>
                  <a:lnTo>
                    <a:pt x="619" y="646"/>
                  </a:lnTo>
                  <a:lnTo>
                    <a:pt x="613" y="652"/>
                  </a:lnTo>
                  <a:lnTo>
                    <a:pt x="603" y="664"/>
                  </a:lnTo>
                  <a:lnTo>
                    <a:pt x="594" y="675"/>
                  </a:lnTo>
                  <a:lnTo>
                    <a:pt x="582" y="687"/>
                  </a:lnTo>
                  <a:lnTo>
                    <a:pt x="565" y="702"/>
                  </a:lnTo>
                  <a:lnTo>
                    <a:pt x="555" y="712"/>
                  </a:lnTo>
                  <a:lnTo>
                    <a:pt x="550" y="717"/>
                  </a:lnTo>
                  <a:lnTo>
                    <a:pt x="546" y="721"/>
                  </a:lnTo>
                  <a:lnTo>
                    <a:pt x="544" y="723"/>
                  </a:lnTo>
                  <a:lnTo>
                    <a:pt x="538" y="731"/>
                  </a:lnTo>
                  <a:lnTo>
                    <a:pt x="532" y="737"/>
                  </a:lnTo>
                  <a:lnTo>
                    <a:pt x="534" y="733"/>
                  </a:lnTo>
                  <a:lnTo>
                    <a:pt x="538" y="727"/>
                  </a:lnTo>
                  <a:lnTo>
                    <a:pt x="544" y="719"/>
                  </a:lnTo>
                  <a:lnTo>
                    <a:pt x="551" y="710"/>
                  </a:lnTo>
                  <a:lnTo>
                    <a:pt x="565" y="696"/>
                  </a:lnTo>
                  <a:lnTo>
                    <a:pt x="574" y="681"/>
                  </a:lnTo>
                  <a:lnTo>
                    <a:pt x="580" y="673"/>
                  </a:lnTo>
                  <a:lnTo>
                    <a:pt x="588" y="664"/>
                  </a:lnTo>
                  <a:lnTo>
                    <a:pt x="601" y="645"/>
                  </a:lnTo>
                  <a:lnTo>
                    <a:pt x="617" y="629"/>
                  </a:lnTo>
                  <a:lnTo>
                    <a:pt x="634" y="606"/>
                  </a:lnTo>
                  <a:lnTo>
                    <a:pt x="655" y="587"/>
                  </a:lnTo>
                  <a:lnTo>
                    <a:pt x="682" y="558"/>
                  </a:lnTo>
                  <a:lnTo>
                    <a:pt x="724" y="512"/>
                  </a:lnTo>
                  <a:lnTo>
                    <a:pt x="724" y="504"/>
                  </a:lnTo>
                  <a:lnTo>
                    <a:pt x="713" y="518"/>
                  </a:lnTo>
                  <a:lnTo>
                    <a:pt x="697" y="531"/>
                  </a:lnTo>
                  <a:lnTo>
                    <a:pt x="676" y="558"/>
                  </a:lnTo>
                  <a:lnTo>
                    <a:pt x="678" y="552"/>
                  </a:lnTo>
                  <a:lnTo>
                    <a:pt x="682" y="545"/>
                  </a:lnTo>
                  <a:lnTo>
                    <a:pt x="699" y="524"/>
                  </a:lnTo>
                  <a:lnTo>
                    <a:pt x="724" y="499"/>
                  </a:lnTo>
                  <a:lnTo>
                    <a:pt x="724" y="460"/>
                  </a:lnTo>
                  <a:lnTo>
                    <a:pt x="718" y="468"/>
                  </a:lnTo>
                  <a:lnTo>
                    <a:pt x="705" y="479"/>
                  </a:lnTo>
                  <a:lnTo>
                    <a:pt x="695" y="489"/>
                  </a:lnTo>
                  <a:lnTo>
                    <a:pt x="690" y="497"/>
                  </a:lnTo>
                  <a:lnTo>
                    <a:pt x="676" y="508"/>
                  </a:lnTo>
                  <a:lnTo>
                    <a:pt x="663" y="518"/>
                  </a:lnTo>
                  <a:lnTo>
                    <a:pt x="659" y="524"/>
                  </a:lnTo>
                  <a:lnTo>
                    <a:pt x="655" y="531"/>
                  </a:lnTo>
                  <a:lnTo>
                    <a:pt x="651" y="537"/>
                  </a:lnTo>
                  <a:lnTo>
                    <a:pt x="646" y="541"/>
                  </a:lnTo>
                  <a:lnTo>
                    <a:pt x="642" y="547"/>
                  </a:lnTo>
                  <a:lnTo>
                    <a:pt x="638" y="552"/>
                  </a:lnTo>
                  <a:lnTo>
                    <a:pt x="624" y="564"/>
                  </a:lnTo>
                  <a:lnTo>
                    <a:pt x="611" y="575"/>
                  </a:lnTo>
                  <a:lnTo>
                    <a:pt x="605" y="579"/>
                  </a:lnTo>
                  <a:lnTo>
                    <a:pt x="599" y="585"/>
                  </a:lnTo>
                  <a:lnTo>
                    <a:pt x="598" y="587"/>
                  </a:lnTo>
                  <a:lnTo>
                    <a:pt x="594" y="583"/>
                  </a:lnTo>
                  <a:lnTo>
                    <a:pt x="594" y="581"/>
                  </a:lnTo>
                  <a:lnTo>
                    <a:pt x="594" y="577"/>
                  </a:lnTo>
                  <a:lnTo>
                    <a:pt x="598" y="574"/>
                  </a:lnTo>
                  <a:lnTo>
                    <a:pt x="598" y="572"/>
                  </a:lnTo>
                  <a:lnTo>
                    <a:pt x="599" y="574"/>
                  </a:lnTo>
                  <a:lnTo>
                    <a:pt x="601" y="574"/>
                  </a:lnTo>
                  <a:lnTo>
                    <a:pt x="605" y="570"/>
                  </a:lnTo>
                  <a:lnTo>
                    <a:pt x="611" y="564"/>
                  </a:lnTo>
                  <a:lnTo>
                    <a:pt x="615" y="558"/>
                  </a:lnTo>
                  <a:lnTo>
                    <a:pt x="617" y="550"/>
                  </a:lnTo>
                  <a:lnTo>
                    <a:pt x="617" y="547"/>
                  </a:lnTo>
                  <a:lnTo>
                    <a:pt x="619" y="549"/>
                  </a:lnTo>
                  <a:lnTo>
                    <a:pt x="617" y="558"/>
                  </a:lnTo>
                  <a:lnTo>
                    <a:pt x="615" y="566"/>
                  </a:lnTo>
                  <a:lnTo>
                    <a:pt x="622" y="554"/>
                  </a:lnTo>
                  <a:lnTo>
                    <a:pt x="626" y="543"/>
                  </a:lnTo>
                  <a:lnTo>
                    <a:pt x="632" y="537"/>
                  </a:lnTo>
                  <a:lnTo>
                    <a:pt x="638" y="531"/>
                  </a:lnTo>
                  <a:lnTo>
                    <a:pt x="646" y="527"/>
                  </a:lnTo>
                  <a:lnTo>
                    <a:pt x="649" y="524"/>
                  </a:lnTo>
                  <a:lnTo>
                    <a:pt x="653" y="516"/>
                  </a:lnTo>
                  <a:lnTo>
                    <a:pt x="676" y="491"/>
                  </a:lnTo>
                  <a:lnTo>
                    <a:pt x="684" y="479"/>
                  </a:lnTo>
                  <a:lnTo>
                    <a:pt x="692" y="470"/>
                  </a:lnTo>
                  <a:lnTo>
                    <a:pt x="697" y="466"/>
                  </a:lnTo>
                  <a:lnTo>
                    <a:pt x="701" y="462"/>
                  </a:lnTo>
                  <a:lnTo>
                    <a:pt x="709" y="451"/>
                  </a:lnTo>
                  <a:lnTo>
                    <a:pt x="717" y="443"/>
                  </a:lnTo>
                  <a:lnTo>
                    <a:pt x="724" y="435"/>
                  </a:lnTo>
                  <a:lnTo>
                    <a:pt x="724" y="426"/>
                  </a:lnTo>
                  <a:lnTo>
                    <a:pt x="722" y="428"/>
                  </a:lnTo>
                  <a:lnTo>
                    <a:pt x="715" y="433"/>
                  </a:lnTo>
                  <a:lnTo>
                    <a:pt x="709" y="441"/>
                  </a:lnTo>
                  <a:lnTo>
                    <a:pt x="703" y="449"/>
                  </a:lnTo>
                  <a:lnTo>
                    <a:pt x="692" y="462"/>
                  </a:lnTo>
                  <a:lnTo>
                    <a:pt x="665" y="491"/>
                  </a:lnTo>
                  <a:lnTo>
                    <a:pt x="653" y="506"/>
                  </a:lnTo>
                  <a:lnTo>
                    <a:pt x="640" y="520"/>
                  </a:lnTo>
                  <a:lnTo>
                    <a:pt x="624" y="537"/>
                  </a:lnTo>
                  <a:lnTo>
                    <a:pt x="599" y="554"/>
                  </a:lnTo>
                  <a:lnTo>
                    <a:pt x="598" y="556"/>
                  </a:lnTo>
                  <a:lnTo>
                    <a:pt x="598" y="558"/>
                  </a:lnTo>
                  <a:lnTo>
                    <a:pt x="598" y="562"/>
                  </a:lnTo>
                  <a:lnTo>
                    <a:pt x="594" y="570"/>
                  </a:lnTo>
                  <a:lnTo>
                    <a:pt x="574" y="589"/>
                  </a:lnTo>
                  <a:lnTo>
                    <a:pt x="571" y="593"/>
                  </a:lnTo>
                  <a:lnTo>
                    <a:pt x="569" y="593"/>
                  </a:lnTo>
                  <a:lnTo>
                    <a:pt x="569" y="591"/>
                  </a:lnTo>
                  <a:lnTo>
                    <a:pt x="573" y="574"/>
                  </a:lnTo>
                  <a:lnTo>
                    <a:pt x="567" y="579"/>
                  </a:lnTo>
                  <a:lnTo>
                    <a:pt x="550" y="598"/>
                  </a:lnTo>
                  <a:lnTo>
                    <a:pt x="548" y="598"/>
                  </a:lnTo>
                  <a:lnTo>
                    <a:pt x="546" y="598"/>
                  </a:lnTo>
                  <a:lnTo>
                    <a:pt x="546" y="597"/>
                  </a:lnTo>
                  <a:lnTo>
                    <a:pt x="555" y="579"/>
                  </a:lnTo>
                  <a:lnTo>
                    <a:pt x="571" y="562"/>
                  </a:lnTo>
                  <a:lnTo>
                    <a:pt x="598" y="537"/>
                  </a:lnTo>
                  <a:lnTo>
                    <a:pt x="622" y="508"/>
                  </a:lnTo>
                  <a:lnTo>
                    <a:pt x="651" y="479"/>
                  </a:lnTo>
                  <a:lnTo>
                    <a:pt x="667" y="466"/>
                  </a:lnTo>
                  <a:lnTo>
                    <a:pt x="682" y="447"/>
                  </a:lnTo>
                  <a:lnTo>
                    <a:pt x="694" y="430"/>
                  </a:lnTo>
                  <a:lnTo>
                    <a:pt x="690" y="433"/>
                  </a:lnTo>
                  <a:lnTo>
                    <a:pt x="684" y="439"/>
                  </a:lnTo>
                  <a:lnTo>
                    <a:pt x="680" y="443"/>
                  </a:lnTo>
                  <a:lnTo>
                    <a:pt x="653" y="472"/>
                  </a:lnTo>
                  <a:lnTo>
                    <a:pt x="655" y="468"/>
                  </a:lnTo>
                  <a:lnTo>
                    <a:pt x="661" y="456"/>
                  </a:lnTo>
                  <a:lnTo>
                    <a:pt x="669" y="443"/>
                  </a:lnTo>
                  <a:lnTo>
                    <a:pt x="684" y="426"/>
                  </a:lnTo>
                  <a:lnTo>
                    <a:pt x="697" y="403"/>
                  </a:lnTo>
                  <a:lnTo>
                    <a:pt x="724" y="374"/>
                  </a:lnTo>
                  <a:lnTo>
                    <a:pt x="724" y="360"/>
                  </a:lnTo>
                  <a:lnTo>
                    <a:pt x="705" y="378"/>
                  </a:lnTo>
                  <a:lnTo>
                    <a:pt x="688" y="395"/>
                  </a:lnTo>
                  <a:lnTo>
                    <a:pt x="670" y="414"/>
                  </a:lnTo>
                  <a:lnTo>
                    <a:pt x="659" y="426"/>
                  </a:lnTo>
                  <a:lnTo>
                    <a:pt x="646" y="435"/>
                  </a:lnTo>
                  <a:lnTo>
                    <a:pt x="638" y="437"/>
                  </a:lnTo>
                  <a:lnTo>
                    <a:pt x="634" y="441"/>
                  </a:lnTo>
                  <a:lnTo>
                    <a:pt x="628" y="445"/>
                  </a:lnTo>
                  <a:lnTo>
                    <a:pt x="622" y="454"/>
                  </a:lnTo>
                  <a:lnTo>
                    <a:pt x="622" y="460"/>
                  </a:lnTo>
                  <a:lnTo>
                    <a:pt x="619" y="464"/>
                  </a:lnTo>
                  <a:lnTo>
                    <a:pt x="615" y="466"/>
                  </a:lnTo>
                  <a:lnTo>
                    <a:pt x="584" y="497"/>
                  </a:lnTo>
                  <a:lnTo>
                    <a:pt x="561" y="520"/>
                  </a:lnTo>
                  <a:lnTo>
                    <a:pt x="550" y="535"/>
                  </a:lnTo>
                  <a:lnTo>
                    <a:pt x="542" y="545"/>
                  </a:lnTo>
                  <a:lnTo>
                    <a:pt x="536" y="554"/>
                  </a:lnTo>
                  <a:lnTo>
                    <a:pt x="525" y="564"/>
                  </a:lnTo>
                  <a:lnTo>
                    <a:pt x="513" y="575"/>
                  </a:lnTo>
                  <a:lnTo>
                    <a:pt x="507" y="581"/>
                  </a:lnTo>
                  <a:lnTo>
                    <a:pt x="505" y="585"/>
                  </a:lnTo>
                  <a:lnTo>
                    <a:pt x="502" y="589"/>
                  </a:lnTo>
                  <a:lnTo>
                    <a:pt x="492" y="593"/>
                  </a:lnTo>
                  <a:lnTo>
                    <a:pt x="488" y="597"/>
                  </a:lnTo>
                  <a:lnTo>
                    <a:pt x="486" y="602"/>
                  </a:lnTo>
                  <a:lnTo>
                    <a:pt x="478" y="610"/>
                  </a:lnTo>
                  <a:lnTo>
                    <a:pt x="471" y="620"/>
                  </a:lnTo>
                  <a:lnTo>
                    <a:pt x="461" y="629"/>
                  </a:lnTo>
                  <a:lnTo>
                    <a:pt x="454" y="641"/>
                  </a:lnTo>
                  <a:lnTo>
                    <a:pt x="450" y="646"/>
                  </a:lnTo>
                  <a:lnTo>
                    <a:pt x="448" y="652"/>
                  </a:lnTo>
                  <a:lnTo>
                    <a:pt x="446" y="654"/>
                  </a:lnTo>
                  <a:lnTo>
                    <a:pt x="442" y="656"/>
                  </a:lnTo>
                  <a:lnTo>
                    <a:pt x="425" y="675"/>
                  </a:lnTo>
                  <a:lnTo>
                    <a:pt x="388" y="716"/>
                  </a:lnTo>
                  <a:lnTo>
                    <a:pt x="392" y="710"/>
                  </a:lnTo>
                  <a:lnTo>
                    <a:pt x="404" y="694"/>
                  </a:lnTo>
                  <a:lnTo>
                    <a:pt x="415" y="679"/>
                  </a:lnTo>
                  <a:lnTo>
                    <a:pt x="427" y="666"/>
                  </a:lnTo>
                  <a:lnTo>
                    <a:pt x="444" y="646"/>
                  </a:lnTo>
                  <a:lnTo>
                    <a:pt x="455" y="627"/>
                  </a:lnTo>
                  <a:lnTo>
                    <a:pt x="465" y="616"/>
                  </a:lnTo>
                  <a:lnTo>
                    <a:pt x="475" y="604"/>
                  </a:lnTo>
                  <a:lnTo>
                    <a:pt x="480" y="600"/>
                  </a:lnTo>
                  <a:lnTo>
                    <a:pt x="480" y="598"/>
                  </a:lnTo>
                  <a:lnTo>
                    <a:pt x="480" y="597"/>
                  </a:lnTo>
                  <a:lnTo>
                    <a:pt x="480" y="593"/>
                  </a:lnTo>
                  <a:lnTo>
                    <a:pt x="484" y="587"/>
                  </a:lnTo>
                  <a:lnTo>
                    <a:pt x="492" y="579"/>
                  </a:lnTo>
                  <a:lnTo>
                    <a:pt x="500" y="572"/>
                  </a:lnTo>
                  <a:lnTo>
                    <a:pt x="519" y="552"/>
                  </a:lnTo>
                  <a:lnTo>
                    <a:pt x="538" y="531"/>
                  </a:lnTo>
                  <a:lnTo>
                    <a:pt x="550" y="520"/>
                  </a:lnTo>
                  <a:lnTo>
                    <a:pt x="559" y="508"/>
                  </a:lnTo>
                  <a:lnTo>
                    <a:pt x="565" y="501"/>
                  </a:lnTo>
                  <a:lnTo>
                    <a:pt x="573" y="489"/>
                  </a:lnTo>
                  <a:lnTo>
                    <a:pt x="576" y="483"/>
                  </a:lnTo>
                  <a:lnTo>
                    <a:pt x="580" y="479"/>
                  </a:lnTo>
                  <a:lnTo>
                    <a:pt x="584" y="476"/>
                  </a:lnTo>
                  <a:lnTo>
                    <a:pt x="586" y="474"/>
                  </a:lnTo>
                  <a:lnTo>
                    <a:pt x="590" y="470"/>
                  </a:lnTo>
                  <a:lnTo>
                    <a:pt x="596" y="466"/>
                  </a:lnTo>
                  <a:lnTo>
                    <a:pt x="601" y="462"/>
                  </a:lnTo>
                  <a:lnTo>
                    <a:pt x="605" y="460"/>
                  </a:lnTo>
                  <a:lnTo>
                    <a:pt x="611" y="451"/>
                  </a:lnTo>
                  <a:lnTo>
                    <a:pt x="617" y="443"/>
                  </a:lnTo>
                  <a:lnTo>
                    <a:pt x="622" y="439"/>
                  </a:lnTo>
                  <a:lnTo>
                    <a:pt x="624" y="437"/>
                  </a:lnTo>
                  <a:lnTo>
                    <a:pt x="632" y="431"/>
                  </a:lnTo>
                  <a:lnTo>
                    <a:pt x="636" y="426"/>
                  </a:lnTo>
                  <a:lnTo>
                    <a:pt x="640" y="418"/>
                  </a:lnTo>
                  <a:lnTo>
                    <a:pt x="649" y="410"/>
                  </a:lnTo>
                  <a:lnTo>
                    <a:pt x="657" y="403"/>
                  </a:lnTo>
                  <a:lnTo>
                    <a:pt x="663" y="397"/>
                  </a:lnTo>
                  <a:lnTo>
                    <a:pt x="669" y="385"/>
                  </a:lnTo>
                  <a:lnTo>
                    <a:pt x="676" y="370"/>
                  </a:lnTo>
                  <a:lnTo>
                    <a:pt x="672" y="380"/>
                  </a:lnTo>
                  <a:lnTo>
                    <a:pt x="669" y="383"/>
                  </a:lnTo>
                  <a:lnTo>
                    <a:pt x="665" y="387"/>
                  </a:lnTo>
                  <a:lnTo>
                    <a:pt x="657" y="393"/>
                  </a:lnTo>
                  <a:lnTo>
                    <a:pt x="634" y="416"/>
                  </a:lnTo>
                  <a:lnTo>
                    <a:pt x="626" y="426"/>
                  </a:lnTo>
                  <a:lnTo>
                    <a:pt x="621" y="437"/>
                  </a:lnTo>
                  <a:lnTo>
                    <a:pt x="607" y="445"/>
                  </a:lnTo>
                  <a:lnTo>
                    <a:pt x="596" y="458"/>
                  </a:lnTo>
                  <a:lnTo>
                    <a:pt x="590" y="460"/>
                  </a:lnTo>
                  <a:lnTo>
                    <a:pt x="588" y="460"/>
                  </a:lnTo>
                  <a:lnTo>
                    <a:pt x="571" y="481"/>
                  </a:lnTo>
                  <a:lnTo>
                    <a:pt x="551" y="504"/>
                  </a:lnTo>
                  <a:lnTo>
                    <a:pt x="534" y="526"/>
                  </a:lnTo>
                  <a:lnTo>
                    <a:pt x="515" y="547"/>
                  </a:lnTo>
                  <a:lnTo>
                    <a:pt x="500" y="564"/>
                  </a:lnTo>
                  <a:lnTo>
                    <a:pt x="484" y="581"/>
                  </a:lnTo>
                  <a:lnTo>
                    <a:pt x="457" y="610"/>
                  </a:lnTo>
                  <a:lnTo>
                    <a:pt x="450" y="618"/>
                  </a:lnTo>
                  <a:lnTo>
                    <a:pt x="440" y="623"/>
                  </a:lnTo>
                  <a:lnTo>
                    <a:pt x="448" y="618"/>
                  </a:lnTo>
                  <a:lnTo>
                    <a:pt x="469" y="591"/>
                  </a:lnTo>
                  <a:lnTo>
                    <a:pt x="503" y="554"/>
                  </a:lnTo>
                  <a:lnTo>
                    <a:pt x="544" y="504"/>
                  </a:lnTo>
                  <a:lnTo>
                    <a:pt x="561" y="485"/>
                  </a:lnTo>
                  <a:lnTo>
                    <a:pt x="567" y="479"/>
                  </a:lnTo>
                  <a:lnTo>
                    <a:pt x="574" y="462"/>
                  </a:lnTo>
                  <a:lnTo>
                    <a:pt x="561" y="470"/>
                  </a:lnTo>
                  <a:lnTo>
                    <a:pt x="563" y="468"/>
                  </a:lnTo>
                  <a:lnTo>
                    <a:pt x="567" y="462"/>
                  </a:lnTo>
                  <a:lnTo>
                    <a:pt x="582" y="445"/>
                  </a:lnTo>
                  <a:lnTo>
                    <a:pt x="607" y="420"/>
                  </a:lnTo>
                  <a:lnTo>
                    <a:pt x="611" y="418"/>
                  </a:lnTo>
                  <a:lnTo>
                    <a:pt x="617" y="416"/>
                  </a:lnTo>
                  <a:lnTo>
                    <a:pt x="621" y="412"/>
                  </a:lnTo>
                  <a:lnTo>
                    <a:pt x="621" y="410"/>
                  </a:lnTo>
                  <a:lnTo>
                    <a:pt x="624" y="406"/>
                  </a:lnTo>
                  <a:lnTo>
                    <a:pt x="628" y="405"/>
                  </a:lnTo>
                  <a:lnTo>
                    <a:pt x="632" y="403"/>
                  </a:lnTo>
                  <a:lnTo>
                    <a:pt x="634" y="397"/>
                  </a:lnTo>
                  <a:lnTo>
                    <a:pt x="640" y="389"/>
                  </a:lnTo>
                  <a:lnTo>
                    <a:pt x="646" y="382"/>
                  </a:lnTo>
                  <a:lnTo>
                    <a:pt x="647" y="378"/>
                  </a:lnTo>
                  <a:lnTo>
                    <a:pt x="649" y="376"/>
                  </a:lnTo>
                  <a:lnTo>
                    <a:pt x="655" y="372"/>
                  </a:lnTo>
                  <a:lnTo>
                    <a:pt x="659" y="368"/>
                  </a:lnTo>
                  <a:lnTo>
                    <a:pt x="661" y="366"/>
                  </a:lnTo>
                  <a:lnTo>
                    <a:pt x="665" y="359"/>
                  </a:lnTo>
                  <a:lnTo>
                    <a:pt x="674" y="351"/>
                  </a:lnTo>
                  <a:lnTo>
                    <a:pt x="676" y="347"/>
                  </a:lnTo>
                  <a:lnTo>
                    <a:pt x="682" y="345"/>
                  </a:lnTo>
                  <a:lnTo>
                    <a:pt x="692" y="335"/>
                  </a:lnTo>
                  <a:lnTo>
                    <a:pt x="697" y="326"/>
                  </a:lnTo>
                  <a:lnTo>
                    <a:pt x="699" y="322"/>
                  </a:lnTo>
                  <a:lnTo>
                    <a:pt x="703" y="318"/>
                  </a:lnTo>
                  <a:lnTo>
                    <a:pt x="707" y="316"/>
                  </a:lnTo>
                  <a:lnTo>
                    <a:pt x="711" y="312"/>
                  </a:lnTo>
                  <a:lnTo>
                    <a:pt x="724" y="297"/>
                  </a:lnTo>
                  <a:lnTo>
                    <a:pt x="724" y="289"/>
                  </a:lnTo>
                  <a:lnTo>
                    <a:pt x="718" y="293"/>
                  </a:lnTo>
                  <a:lnTo>
                    <a:pt x="711" y="303"/>
                  </a:lnTo>
                  <a:lnTo>
                    <a:pt x="701" y="312"/>
                  </a:lnTo>
                  <a:lnTo>
                    <a:pt x="682" y="330"/>
                  </a:lnTo>
                  <a:lnTo>
                    <a:pt x="672" y="339"/>
                  </a:lnTo>
                  <a:lnTo>
                    <a:pt x="669" y="347"/>
                  </a:lnTo>
                  <a:lnTo>
                    <a:pt x="663" y="353"/>
                  </a:lnTo>
                  <a:lnTo>
                    <a:pt x="655" y="362"/>
                  </a:lnTo>
                  <a:lnTo>
                    <a:pt x="642" y="374"/>
                  </a:lnTo>
                  <a:lnTo>
                    <a:pt x="632" y="385"/>
                  </a:lnTo>
                  <a:lnTo>
                    <a:pt x="619" y="397"/>
                  </a:lnTo>
                  <a:lnTo>
                    <a:pt x="603" y="408"/>
                  </a:lnTo>
                  <a:lnTo>
                    <a:pt x="582" y="431"/>
                  </a:lnTo>
                  <a:lnTo>
                    <a:pt x="548" y="470"/>
                  </a:lnTo>
                  <a:lnTo>
                    <a:pt x="526" y="495"/>
                  </a:lnTo>
                  <a:lnTo>
                    <a:pt x="513" y="510"/>
                  </a:lnTo>
                  <a:lnTo>
                    <a:pt x="503" y="518"/>
                  </a:lnTo>
                  <a:lnTo>
                    <a:pt x="496" y="526"/>
                  </a:lnTo>
                  <a:lnTo>
                    <a:pt x="486" y="537"/>
                  </a:lnTo>
                  <a:lnTo>
                    <a:pt x="469" y="556"/>
                  </a:lnTo>
                  <a:lnTo>
                    <a:pt x="425" y="608"/>
                  </a:lnTo>
                  <a:lnTo>
                    <a:pt x="402" y="637"/>
                  </a:lnTo>
                  <a:lnTo>
                    <a:pt x="375" y="664"/>
                  </a:lnTo>
                  <a:lnTo>
                    <a:pt x="313" y="737"/>
                  </a:lnTo>
                  <a:lnTo>
                    <a:pt x="294" y="762"/>
                  </a:lnTo>
                  <a:lnTo>
                    <a:pt x="273" y="783"/>
                  </a:lnTo>
                  <a:lnTo>
                    <a:pt x="248" y="813"/>
                  </a:lnTo>
                  <a:lnTo>
                    <a:pt x="225" y="846"/>
                  </a:lnTo>
                  <a:lnTo>
                    <a:pt x="194" y="883"/>
                  </a:lnTo>
                  <a:lnTo>
                    <a:pt x="164" y="913"/>
                  </a:lnTo>
                  <a:lnTo>
                    <a:pt x="171" y="902"/>
                  </a:lnTo>
                  <a:lnTo>
                    <a:pt x="194" y="875"/>
                  </a:lnTo>
                  <a:lnTo>
                    <a:pt x="214" y="848"/>
                  </a:lnTo>
                  <a:lnTo>
                    <a:pt x="246" y="806"/>
                  </a:lnTo>
                  <a:lnTo>
                    <a:pt x="286" y="758"/>
                  </a:lnTo>
                  <a:lnTo>
                    <a:pt x="308" y="733"/>
                  </a:lnTo>
                  <a:lnTo>
                    <a:pt x="321" y="714"/>
                  </a:lnTo>
                  <a:lnTo>
                    <a:pt x="334" y="698"/>
                  </a:lnTo>
                  <a:lnTo>
                    <a:pt x="354" y="675"/>
                  </a:lnTo>
                  <a:lnTo>
                    <a:pt x="379" y="648"/>
                  </a:lnTo>
                  <a:lnTo>
                    <a:pt x="396" y="629"/>
                  </a:lnTo>
                  <a:lnTo>
                    <a:pt x="423" y="597"/>
                  </a:lnTo>
                  <a:lnTo>
                    <a:pt x="446" y="572"/>
                  </a:lnTo>
                  <a:lnTo>
                    <a:pt x="477" y="531"/>
                  </a:lnTo>
                  <a:lnTo>
                    <a:pt x="423" y="593"/>
                  </a:lnTo>
                  <a:lnTo>
                    <a:pt x="333" y="694"/>
                  </a:lnTo>
                  <a:lnTo>
                    <a:pt x="296" y="735"/>
                  </a:lnTo>
                  <a:lnTo>
                    <a:pt x="262" y="779"/>
                  </a:lnTo>
                  <a:lnTo>
                    <a:pt x="192" y="865"/>
                  </a:lnTo>
                  <a:lnTo>
                    <a:pt x="169" y="896"/>
                  </a:lnTo>
                  <a:lnTo>
                    <a:pt x="146" y="925"/>
                  </a:lnTo>
                  <a:lnTo>
                    <a:pt x="87" y="996"/>
                  </a:lnTo>
                  <a:lnTo>
                    <a:pt x="39" y="1053"/>
                  </a:lnTo>
                  <a:lnTo>
                    <a:pt x="39" y="1044"/>
                  </a:lnTo>
                  <a:lnTo>
                    <a:pt x="39" y="1038"/>
                  </a:lnTo>
                  <a:lnTo>
                    <a:pt x="35" y="1032"/>
                  </a:lnTo>
                  <a:lnTo>
                    <a:pt x="31" y="1027"/>
                  </a:lnTo>
                  <a:lnTo>
                    <a:pt x="35" y="1021"/>
                  </a:lnTo>
                  <a:lnTo>
                    <a:pt x="37" y="1015"/>
                  </a:lnTo>
                  <a:lnTo>
                    <a:pt x="37" y="1009"/>
                  </a:lnTo>
                  <a:lnTo>
                    <a:pt x="43" y="979"/>
                  </a:lnTo>
                  <a:lnTo>
                    <a:pt x="43" y="952"/>
                  </a:lnTo>
                  <a:lnTo>
                    <a:pt x="48" y="931"/>
                  </a:lnTo>
                  <a:lnTo>
                    <a:pt x="50" y="929"/>
                  </a:lnTo>
                  <a:lnTo>
                    <a:pt x="52" y="929"/>
                  </a:lnTo>
                  <a:lnTo>
                    <a:pt x="54" y="925"/>
                  </a:lnTo>
                  <a:lnTo>
                    <a:pt x="56" y="919"/>
                  </a:lnTo>
                  <a:lnTo>
                    <a:pt x="56" y="915"/>
                  </a:lnTo>
                  <a:lnTo>
                    <a:pt x="54" y="908"/>
                  </a:lnTo>
                  <a:lnTo>
                    <a:pt x="54" y="898"/>
                  </a:lnTo>
                  <a:lnTo>
                    <a:pt x="56" y="890"/>
                  </a:lnTo>
                  <a:lnTo>
                    <a:pt x="56" y="869"/>
                  </a:lnTo>
                  <a:lnTo>
                    <a:pt x="60" y="863"/>
                  </a:lnTo>
                  <a:lnTo>
                    <a:pt x="62" y="858"/>
                  </a:lnTo>
                  <a:lnTo>
                    <a:pt x="64" y="848"/>
                  </a:lnTo>
                  <a:lnTo>
                    <a:pt x="62" y="844"/>
                  </a:lnTo>
                  <a:lnTo>
                    <a:pt x="62" y="842"/>
                  </a:lnTo>
                  <a:lnTo>
                    <a:pt x="60" y="850"/>
                  </a:lnTo>
                  <a:lnTo>
                    <a:pt x="54" y="861"/>
                  </a:lnTo>
                  <a:lnTo>
                    <a:pt x="52" y="861"/>
                  </a:lnTo>
                  <a:lnTo>
                    <a:pt x="52" y="860"/>
                  </a:lnTo>
                  <a:lnTo>
                    <a:pt x="52" y="854"/>
                  </a:lnTo>
                  <a:lnTo>
                    <a:pt x="52" y="850"/>
                  </a:lnTo>
                  <a:lnTo>
                    <a:pt x="54" y="844"/>
                  </a:lnTo>
                  <a:lnTo>
                    <a:pt x="58" y="821"/>
                  </a:lnTo>
                  <a:lnTo>
                    <a:pt x="60" y="800"/>
                  </a:lnTo>
                  <a:lnTo>
                    <a:pt x="62" y="794"/>
                  </a:lnTo>
                  <a:lnTo>
                    <a:pt x="62" y="787"/>
                  </a:lnTo>
                  <a:lnTo>
                    <a:pt x="60" y="790"/>
                  </a:lnTo>
                  <a:lnTo>
                    <a:pt x="56" y="798"/>
                  </a:lnTo>
                  <a:lnTo>
                    <a:pt x="56" y="810"/>
                  </a:lnTo>
                  <a:lnTo>
                    <a:pt x="56" y="819"/>
                  </a:lnTo>
                  <a:lnTo>
                    <a:pt x="54" y="829"/>
                  </a:lnTo>
                  <a:lnTo>
                    <a:pt x="50" y="837"/>
                  </a:lnTo>
                  <a:lnTo>
                    <a:pt x="45" y="850"/>
                  </a:lnTo>
                  <a:lnTo>
                    <a:pt x="43" y="850"/>
                  </a:lnTo>
                  <a:lnTo>
                    <a:pt x="43" y="846"/>
                  </a:lnTo>
                  <a:lnTo>
                    <a:pt x="43" y="838"/>
                  </a:lnTo>
                  <a:lnTo>
                    <a:pt x="41" y="837"/>
                  </a:lnTo>
                  <a:lnTo>
                    <a:pt x="41" y="840"/>
                  </a:lnTo>
                  <a:lnTo>
                    <a:pt x="41" y="846"/>
                  </a:lnTo>
                  <a:lnTo>
                    <a:pt x="39" y="852"/>
                  </a:lnTo>
                  <a:lnTo>
                    <a:pt x="37" y="854"/>
                  </a:lnTo>
                  <a:lnTo>
                    <a:pt x="35" y="858"/>
                  </a:lnTo>
                  <a:lnTo>
                    <a:pt x="35" y="863"/>
                  </a:lnTo>
                  <a:lnTo>
                    <a:pt x="35" y="865"/>
                  </a:lnTo>
                  <a:lnTo>
                    <a:pt x="31" y="883"/>
                  </a:lnTo>
                  <a:lnTo>
                    <a:pt x="23" y="915"/>
                  </a:lnTo>
                  <a:lnTo>
                    <a:pt x="22" y="934"/>
                  </a:lnTo>
                  <a:lnTo>
                    <a:pt x="22" y="944"/>
                  </a:lnTo>
                  <a:lnTo>
                    <a:pt x="20" y="952"/>
                  </a:lnTo>
                  <a:lnTo>
                    <a:pt x="14" y="975"/>
                  </a:lnTo>
                  <a:lnTo>
                    <a:pt x="10" y="996"/>
                  </a:lnTo>
                  <a:lnTo>
                    <a:pt x="8" y="1019"/>
                  </a:lnTo>
                  <a:lnTo>
                    <a:pt x="4" y="1040"/>
                  </a:lnTo>
                  <a:lnTo>
                    <a:pt x="2" y="1057"/>
                  </a:lnTo>
                  <a:lnTo>
                    <a:pt x="0" y="1086"/>
                  </a:lnTo>
                  <a:lnTo>
                    <a:pt x="448" y="1086"/>
                  </a:lnTo>
                  <a:lnTo>
                    <a:pt x="469" y="1057"/>
                  </a:lnTo>
                  <a:lnTo>
                    <a:pt x="505" y="1013"/>
                  </a:lnTo>
                  <a:lnTo>
                    <a:pt x="519" y="992"/>
                  </a:lnTo>
                  <a:lnTo>
                    <a:pt x="530" y="977"/>
                  </a:lnTo>
                  <a:lnTo>
                    <a:pt x="544" y="959"/>
                  </a:lnTo>
                  <a:lnTo>
                    <a:pt x="557" y="946"/>
                  </a:lnTo>
                  <a:lnTo>
                    <a:pt x="563" y="934"/>
                  </a:lnTo>
                  <a:lnTo>
                    <a:pt x="567" y="925"/>
                  </a:lnTo>
                  <a:lnTo>
                    <a:pt x="571" y="921"/>
                  </a:lnTo>
                  <a:lnTo>
                    <a:pt x="576" y="915"/>
                  </a:lnTo>
                  <a:lnTo>
                    <a:pt x="578" y="911"/>
                  </a:lnTo>
                  <a:lnTo>
                    <a:pt x="582" y="909"/>
                  </a:lnTo>
                  <a:lnTo>
                    <a:pt x="586" y="909"/>
                  </a:lnTo>
                  <a:lnTo>
                    <a:pt x="588" y="906"/>
                  </a:lnTo>
                  <a:lnTo>
                    <a:pt x="592" y="902"/>
                  </a:lnTo>
                  <a:lnTo>
                    <a:pt x="599" y="894"/>
                  </a:lnTo>
                  <a:lnTo>
                    <a:pt x="617" y="879"/>
                  </a:lnTo>
                  <a:lnTo>
                    <a:pt x="624" y="869"/>
                  </a:lnTo>
                  <a:lnTo>
                    <a:pt x="624" y="865"/>
                  </a:lnTo>
                  <a:lnTo>
                    <a:pt x="622" y="865"/>
                  </a:lnTo>
                  <a:lnTo>
                    <a:pt x="617" y="869"/>
                  </a:lnTo>
                  <a:lnTo>
                    <a:pt x="615" y="869"/>
                  </a:lnTo>
                  <a:lnTo>
                    <a:pt x="615" y="865"/>
                  </a:lnTo>
                  <a:lnTo>
                    <a:pt x="617" y="861"/>
                  </a:lnTo>
                  <a:lnTo>
                    <a:pt x="621" y="860"/>
                  </a:lnTo>
                  <a:lnTo>
                    <a:pt x="632" y="850"/>
                  </a:lnTo>
                  <a:lnTo>
                    <a:pt x="640" y="842"/>
                  </a:lnTo>
                  <a:lnTo>
                    <a:pt x="659" y="819"/>
                  </a:lnTo>
                  <a:lnTo>
                    <a:pt x="663" y="817"/>
                  </a:lnTo>
                  <a:lnTo>
                    <a:pt x="669" y="815"/>
                  </a:lnTo>
                  <a:lnTo>
                    <a:pt x="670" y="813"/>
                  </a:lnTo>
                  <a:lnTo>
                    <a:pt x="670" y="812"/>
                  </a:lnTo>
                  <a:lnTo>
                    <a:pt x="670" y="806"/>
                  </a:lnTo>
                  <a:lnTo>
                    <a:pt x="674" y="798"/>
                  </a:lnTo>
                  <a:lnTo>
                    <a:pt x="686" y="787"/>
                  </a:lnTo>
                  <a:lnTo>
                    <a:pt x="695" y="777"/>
                  </a:lnTo>
                  <a:lnTo>
                    <a:pt x="701" y="769"/>
                  </a:lnTo>
                  <a:lnTo>
                    <a:pt x="724" y="742"/>
                  </a:lnTo>
                  <a:lnTo>
                    <a:pt x="724" y="714"/>
                  </a:lnTo>
                  <a:lnTo>
                    <a:pt x="709" y="733"/>
                  </a:lnTo>
                  <a:lnTo>
                    <a:pt x="697" y="746"/>
                  </a:lnTo>
                  <a:lnTo>
                    <a:pt x="686" y="756"/>
                  </a:lnTo>
                  <a:lnTo>
                    <a:pt x="676" y="767"/>
                  </a:lnTo>
                  <a:lnTo>
                    <a:pt x="661" y="785"/>
                  </a:lnTo>
                  <a:lnTo>
                    <a:pt x="655" y="789"/>
                  </a:lnTo>
                  <a:lnTo>
                    <a:pt x="653" y="789"/>
                  </a:lnTo>
                  <a:lnTo>
                    <a:pt x="653" y="785"/>
                  </a:lnTo>
                  <a:lnTo>
                    <a:pt x="655" y="781"/>
                  </a:lnTo>
                  <a:lnTo>
                    <a:pt x="659" y="777"/>
                  </a:lnTo>
                  <a:lnTo>
                    <a:pt x="665" y="771"/>
                  </a:lnTo>
                  <a:lnTo>
                    <a:pt x="678" y="756"/>
                  </a:lnTo>
                  <a:lnTo>
                    <a:pt x="695" y="737"/>
                  </a:lnTo>
                  <a:lnTo>
                    <a:pt x="724" y="706"/>
                  </a:lnTo>
                  <a:lnTo>
                    <a:pt x="724" y="693"/>
                  </a:lnTo>
                  <a:lnTo>
                    <a:pt x="717" y="700"/>
                  </a:lnTo>
                  <a:lnTo>
                    <a:pt x="699" y="719"/>
                  </a:lnTo>
                  <a:lnTo>
                    <a:pt x="688" y="737"/>
                  </a:lnTo>
                  <a:lnTo>
                    <a:pt x="680" y="742"/>
                  </a:lnTo>
                  <a:lnTo>
                    <a:pt x="667" y="756"/>
                  </a:lnTo>
                  <a:lnTo>
                    <a:pt x="653" y="769"/>
                  </a:lnTo>
                  <a:lnTo>
                    <a:pt x="638" y="789"/>
                  </a:lnTo>
                  <a:lnTo>
                    <a:pt x="615" y="813"/>
                  </a:lnTo>
                  <a:lnTo>
                    <a:pt x="592" y="838"/>
                  </a:lnTo>
                  <a:lnTo>
                    <a:pt x="569" y="863"/>
                  </a:lnTo>
                  <a:lnTo>
                    <a:pt x="544" y="892"/>
                  </a:lnTo>
                  <a:lnTo>
                    <a:pt x="534" y="900"/>
                  </a:lnTo>
                  <a:lnTo>
                    <a:pt x="523" y="906"/>
                  </a:lnTo>
                  <a:lnTo>
                    <a:pt x="519" y="908"/>
                  </a:lnTo>
                  <a:lnTo>
                    <a:pt x="515" y="911"/>
                  </a:lnTo>
                  <a:lnTo>
                    <a:pt x="511" y="913"/>
                  </a:lnTo>
                  <a:lnTo>
                    <a:pt x="507" y="915"/>
                  </a:lnTo>
                  <a:lnTo>
                    <a:pt x="496" y="921"/>
                  </a:lnTo>
                  <a:lnTo>
                    <a:pt x="488" y="931"/>
                  </a:lnTo>
                  <a:lnTo>
                    <a:pt x="480" y="942"/>
                  </a:lnTo>
                  <a:lnTo>
                    <a:pt x="477" y="946"/>
                  </a:lnTo>
                  <a:lnTo>
                    <a:pt x="469" y="952"/>
                  </a:lnTo>
                  <a:lnTo>
                    <a:pt x="465" y="954"/>
                  </a:lnTo>
                  <a:lnTo>
                    <a:pt x="463" y="954"/>
                  </a:lnTo>
                  <a:lnTo>
                    <a:pt x="463" y="952"/>
                  </a:lnTo>
                  <a:lnTo>
                    <a:pt x="477" y="936"/>
                  </a:lnTo>
                  <a:lnTo>
                    <a:pt x="484" y="925"/>
                  </a:lnTo>
                  <a:lnTo>
                    <a:pt x="473" y="938"/>
                  </a:lnTo>
                  <a:lnTo>
                    <a:pt x="457" y="952"/>
                  </a:lnTo>
                  <a:lnTo>
                    <a:pt x="450" y="959"/>
                  </a:lnTo>
                  <a:lnTo>
                    <a:pt x="425" y="988"/>
                  </a:lnTo>
                  <a:lnTo>
                    <a:pt x="425" y="980"/>
                  </a:lnTo>
                  <a:lnTo>
                    <a:pt x="421" y="975"/>
                  </a:lnTo>
                  <a:lnTo>
                    <a:pt x="406" y="990"/>
                  </a:lnTo>
                  <a:lnTo>
                    <a:pt x="417" y="975"/>
                  </a:lnTo>
                  <a:lnTo>
                    <a:pt x="407" y="980"/>
                  </a:lnTo>
                  <a:lnTo>
                    <a:pt x="396" y="988"/>
                  </a:lnTo>
                  <a:lnTo>
                    <a:pt x="402" y="979"/>
                  </a:lnTo>
                  <a:lnTo>
                    <a:pt x="413" y="965"/>
                  </a:lnTo>
                  <a:lnTo>
                    <a:pt x="419" y="961"/>
                  </a:lnTo>
                  <a:lnTo>
                    <a:pt x="425" y="952"/>
                  </a:lnTo>
                  <a:lnTo>
                    <a:pt x="444" y="927"/>
                  </a:lnTo>
                  <a:lnTo>
                    <a:pt x="463" y="898"/>
                  </a:lnTo>
                  <a:lnTo>
                    <a:pt x="473" y="883"/>
                  </a:lnTo>
                  <a:lnTo>
                    <a:pt x="475" y="879"/>
                  </a:lnTo>
                  <a:lnTo>
                    <a:pt x="478" y="875"/>
                  </a:lnTo>
                  <a:lnTo>
                    <a:pt x="488" y="871"/>
                  </a:lnTo>
                  <a:lnTo>
                    <a:pt x="500" y="858"/>
                  </a:lnTo>
                  <a:lnTo>
                    <a:pt x="509" y="846"/>
                  </a:lnTo>
                  <a:lnTo>
                    <a:pt x="515" y="833"/>
                  </a:lnTo>
                  <a:lnTo>
                    <a:pt x="523" y="823"/>
                  </a:lnTo>
                  <a:lnTo>
                    <a:pt x="530" y="815"/>
                  </a:lnTo>
                  <a:lnTo>
                    <a:pt x="542" y="806"/>
                  </a:lnTo>
                  <a:lnTo>
                    <a:pt x="550" y="798"/>
                  </a:lnTo>
                  <a:lnTo>
                    <a:pt x="557" y="790"/>
                  </a:lnTo>
                  <a:lnTo>
                    <a:pt x="563" y="779"/>
                  </a:lnTo>
                  <a:lnTo>
                    <a:pt x="582" y="758"/>
                  </a:lnTo>
                  <a:lnTo>
                    <a:pt x="605" y="731"/>
                  </a:lnTo>
                  <a:lnTo>
                    <a:pt x="622" y="716"/>
                  </a:lnTo>
                  <a:lnTo>
                    <a:pt x="628" y="708"/>
                  </a:lnTo>
                  <a:lnTo>
                    <a:pt x="634" y="700"/>
                  </a:lnTo>
                  <a:lnTo>
                    <a:pt x="640" y="694"/>
                  </a:lnTo>
                  <a:lnTo>
                    <a:pt x="642" y="685"/>
                  </a:lnTo>
                  <a:lnTo>
                    <a:pt x="644" y="683"/>
                  </a:lnTo>
                  <a:lnTo>
                    <a:pt x="642" y="685"/>
                  </a:lnTo>
                  <a:lnTo>
                    <a:pt x="634" y="693"/>
                  </a:lnTo>
                  <a:lnTo>
                    <a:pt x="621" y="708"/>
                  </a:lnTo>
                  <a:lnTo>
                    <a:pt x="613" y="717"/>
                  </a:lnTo>
                  <a:lnTo>
                    <a:pt x="594" y="737"/>
                  </a:lnTo>
                  <a:lnTo>
                    <a:pt x="580" y="754"/>
                  </a:lnTo>
                  <a:lnTo>
                    <a:pt x="573" y="762"/>
                  </a:lnTo>
                  <a:lnTo>
                    <a:pt x="565" y="771"/>
                  </a:lnTo>
                  <a:lnTo>
                    <a:pt x="557" y="779"/>
                  </a:lnTo>
                  <a:lnTo>
                    <a:pt x="550" y="789"/>
                  </a:lnTo>
                  <a:lnTo>
                    <a:pt x="542" y="798"/>
                  </a:lnTo>
                  <a:lnTo>
                    <a:pt x="530" y="808"/>
                  </a:lnTo>
                  <a:lnTo>
                    <a:pt x="525" y="813"/>
                  </a:lnTo>
                  <a:lnTo>
                    <a:pt x="521" y="815"/>
                  </a:lnTo>
                  <a:lnTo>
                    <a:pt x="523" y="812"/>
                  </a:lnTo>
                  <a:lnTo>
                    <a:pt x="523" y="810"/>
                  </a:lnTo>
                  <a:lnTo>
                    <a:pt x="521" y="812"/>
                  </a:lnTo>
                  <a:lnTo>
                    <a:pt x="509" y="825"/>
                  </a:lnTo>
                  <a:lnTo>
                    <a:pt x="490" y="842"/>
                  </a:lnTo>
                  <a:lnTo>
                    <a:pt x="498" y="835"/>
                  </a:lnTo>
                  <a:lnTo>
                    <a:pt x="505" y="823"/>
                  </a:lnTo>
                  <a:lnTo>
                    <a:pt x="519" y="808"/>
                  </a:lnTo>
                  <a:lnTo>
                    <a:pt x="538" y="787"/>
                  </a:lnTo>
                  <a:lnTo>
                    <a:pt x="546" y="775"/>
                  </a:lnTo>
                  <a:lnTo>
                    <a:pt x="555" y="760"/>
                  </a:lnTo>
                  <a:lnTo>
                    <a:pt x="565" y="750"/>
                  </a:lnTo>
                  <a:lnTo>
                    <a:pt x="571" y="746"/>
                  </a:lnTo>
                  <a:lnTo>
                    <a:pt x="580" y="731"/>
                  </a:lnTo>
                  <a:lnTo>
                    <a:pt x="594" y="716"/>
                  </a:lnTo>
                  <a:lnTo>
                    <a:pt x="605" y="706"/>
                  </a:lnTo>
                  <a:lnTo>
                    <a:pt x="617" y="693"/>
                  </a:lnTo>
                  <a:lnTo>
                    <a:pt x="644" y="664"/>
                  </a:lnTo>
                  <a:lnTo>
                    <a:pt x="670" y="629"/>
                  </a:lnTo>
                  <a:lnTo>
                    <a:pt x="682" y="616"/>
                  </a:lnTo>
                  <a:lnTo>
                    <a:pt x="694" y="604"/>
                  </a:lnTo>
                  <a:lnTo>
                    <a:pt x="713" y="581"/>
                  </a:lnTo>
                  <a:lnTo>
                    <a:pt x="701" y="587"/>
                  </a:lnTo>
                  <a:lnTo>
                    <a:pt x="694" y="593"/>
                  </a:lnTo>
                  <a:lnTo>
                    <a:pt x="688" y="598"/>
                  </a:lnTo>
                  <a:lnTo>
                    <a:pt x="682" y="606"/>
                  </a:lnTo>
                  <a:lnTo>
                    <a:pt x="670" y="618"/>
                  </a:lnTo>
                  <a:lnTo>
                    <a:pt x="649" y="641"/>
                  </a:lnTo>
                  <a:lnTo>
                    <a:pt x="632" y="664"/>
                  </a:lnTo>
                  <a:lnTo>
                    <a:pt x="622" y="675"/>
                  </a:lnTo>
                  <a:lnTo>
                    <a:pt x="615" y="683"/>
                  </a:lnTo>
                  <a:lnTo>
                    <a:pt x="603" y="696"/>
                  </a:lnTo>
                  <a:lnTo>
                    <a:pt x="594" y="708"/>
                  </a:lnTo>
                  <a:lnTo>
                    <a:pt x="584" y="717"/>
                  </a:lnTo>
                  <a:lnTo>
                    <a:pt x="574" y="727"/>
                  </a:lnTo>
                  <a:lnTo>
                    <a:pt x="565" y="737"/>
                  </a:lnTo>
                  <a:lnTo>
                    <a:pt x="532" y="775"/>
                  </a:lnTo>
                  <a:lnTo>
                    <a:pt x="536" y="769"/>
                  </a:lnTo>
                  <a:lnTo>
                    <a:pt x="544" y="756"/>
                  </a:lnTo>
                  <a:lnTo>
                    <a:pt x="559" y="735"/>
                  </a:lnTo>
                  <a:lnTo>
                    <a:pt x="576" y="714"/>
                  </a:lnTo>
                  <a:lnTo>
                    <a:pt x="596" y="693"/>
                  </a:lnTo>
                  <a:lnTo>
                    <a:pt x="621" y="666"/>
                  </a:lnTo>
                  <a:lnTo>
                    <a:pt x="613" y="673"/>
                  </a:lnTo>
                  <a:lnTo>
                    <a:pt x="586" y="698"/>
                  </a:lnTo>
                  <a:lnTo>
                    <a:pt x="563" y="725"/>
                  </a:lnTo>
                  <a:lnTo>
                    <a:pt x="550" y="737"/>
                  </a:lnTo>
                  <a:lnTo>
                    <a:pt x="546" y="742"/>
                  </a:lnTo>
                  <a:lnTo>
                    <a:pt x="540" y="748"/>
                  </a:lnTo>
                  <a:lnTo>
                    <a:pt x="542" y="742"/>
                  </a:lnTo>
                  <a:lnTo>
                    <a:pt x="546" y="737"/>
                  </a:lnTo>
                  <a:lnTo>
                    <a:pt x="551" y="729"/>
                  </a:lnTo>
                  <a:lnTo>
                    <a:pt x="561" y="719"/>
                  </a:lnTo>
                  <a:lnTo>
                    <a:pt x="619" y="794"/>
                  </a:lnTo>
                  <a:lnTo>
                    <a:pt x="559" y="618"/>
                  </a:lnTo>
                  <a:lnTo>
                    <a:pt x="571" y="602"/>
                  </a:lnTo>
                  <a:lnTo>
                    <a:pt x="588" y="585"/>
                  </a:lnTo>
                  <a:lnTo>
                    <a:pt x="590" y="587"/>
                  </a:lnTo>
                  <a:lnTo>
                    <a:pt x="590" y="591"/>
                  </a:lnTo>
                  <a:lnTo>
                    <a:pt x="586" y="598"/>
                  </a:lnTo>
                  <a:lnTo>
                    <a:pt x="580" y="614"/>
                  </a:lnTo>
                  <a:lnTo>
                    <a:pt x="580" y="616"/>
                  </a:lnTo>
                  <a:lnTo>
                    <a:pt x="578" y="612"/>
                  </a:lnTo>
                  <a:lnTo>
                    <a:pt x="578" y="604"/>
                  </a:lnTo>
                  <a:lnTo>
                    <a:pt x="569" y="614"/>
                  </a:lnTo>
                  <a:lnTo>
                    <a:pt x="563" y="622"/>
                  </a:lnTo>
                  <a:lnTo>
                    <a:pt x="555" y="629"/>
                  </a:lnTo>
                  <a:lnTo>
                    <a:pt x="551" y="635"/>
                  </a:lnTo>
                  <a:lnTo>
                    <a:pt x="548" y="637"/>
                  </a:lnTo>
                  <a:lnTo>
                    <a:pt x="548" y="635"/>
                  </a:lnTo>
                  <a:lnTo>
                    <a:pt x="550" y="629"/>
                  </a:lnTo>
                  <a:lnTo>
                    <a:pt x="559" y="618"/>
                  </a:lnTo>
                  <a:lnTo>
                    <a:pt x="619" y="794"/>
                  </a:lnTo>
                  <a:lnTo>
                    <a:pt x="382" y="683"/>
                  </a:lnTo>
                  <a:lnTo>
                    <a:pt x="386" y="671"/>
                  </a:lnTo>
                  <a:lnTo>
                    <a:pt x="388" y="668"/>
                  </a:lnTo>
                  <a:lnTo>
                    <a:pt x="386" y="668"/>
                  </a:lnTo>
                  <a:lnTo>
                    <a:pt x="384" y="669"/>
                  </a:lnTo>
                  <a:lnTo>
                    <a:pt x="382" y="675"/>
                  </a:lnTo>
                  <a:lnTo>
                    <a:pt x="379" y="679"/>
                  </a:lnTo>
                  <a:lnTo>
                    <a:pt x="375" y="683"/>
                  </a:lnTo>
                  <a:lnTo>
                    <a:pt x="375" y="687"/>
                  </a:lnTo>
                  <a:lnTo>
                    <a:pt x="373" y="691"/>
                  </a:lnTo>
                  <a:lnTo>
                    <a:pt x="373" y="693"/>
                  </a:lnTo>
                  <a:lnTo>
                    <a:pt x="365" y="700"/>
                  </a:lnTo>
                  <a:lnTo>
                    <a:pt x="356" y="708"/>
                  </a:lnTo>
                  <a:lnTo>
                    <a:pt x="352" y="712"/>
                  </a:lnTo>
                  <a:lnTo>
                    <a:pt x="346" y="717"/>
                  </a:lnTo>
                  <a:lnTo>
                    <a:pt x="340" y="729"/>
                  </a:lnTo>
                  <a:lnTo>
                    <a:pt x="336" y="739"/>
                  </a:lnTo>
                  <a:lnTo>
                    <a:pt x="334" y="742"/>
                  </a:lnTo>
                  <a:lnTo>
                    <a:pt x="331" y="748"/>
                  </a:lnTo>
                  <a:lnTo>
                    <a:pt x="323" y="756"/>
                  </a:lnTo>
                  <a:lnTo>
                    <a:pt x="317" y="762"/>
                  </a:lnTo>
                  <a:lnTo>
                    <a:pt x="306" y="777"/>
                  </a:lnTo>
                  <a:lnTo>
                    <a:pt x="286" y="798"/>
                  </a:lnTo>
                  <a:lnTo>
                    <a:pt x="262" y="823"/>
                  </a:lnTo>
                  <a:lnTo>
                    <a:pt x="246" y="840"/>
                  </a:lnTo>
                  <a:lnTo>
                    <a:pt x="212" y="885"/>
                  </a:lnTo>
                  <a:lnTo>
                    <a:pt x="185" y="915"/>
                  </a:lnTo>
                  <a:lnTo>
                    <a:pt x="164" y="944"/>
                  </a:lnTo>
                  <a:lnTo>
                    <a:pt x="141" y="969"/>
                  </a:lnTo>
                  <a:lnTo>
                    <a:pt x="148" y="957"/>
                  </a:lnTo>
                  <a:lnTo>
                    <a:pt x="156" y="946"/>
                  </a:lnTo>
                  <a:lnTo>
                    <a:pt x="171" y="925"/>
                  </a:lnTo>
                  <a:lnTo>
                    <a:pt x="192" y="900"/>
                  </a:lnTo>
                  <a:lnTo>
                    <a:pt x="210" y="879"/>
                  </a:lnTo>
                  <a:lnTo>
                    <a:pt x="225" y="856"/>
                  </a:lnTo>
                  <a:lnTo>
                    <a:pt x="260" y="815"/>
                  </a:lnTo>
                  <a:lnTo>
                    <a:pt x="313" y="746"/>
                  </a:lnTo>
                  <a:lnTo>
                    <a:pt x="321" y="735"/>
                  </a:lnTo>
                  <a:lnTo>
                    <a:pt x="329" y="725"/>
                  </a:lnTo>
                  <a:lnTo>
                    <a:pt x="344" y="708"/>
                  </a:lnTo>
                  <a:lnTo>
                    <a:pt x="363" y="687"/>
                  </a:lnTo>
                  <a:lnTo>
                    <a:pt x="392" y="652"/>
                  </a:lnTo>
                  <a:lnTo>
                    <a:pt x="406" y="635"/>
                  </a:lnTo>
                  <a:lnTo>
                    <a:pt x="415" y="625"/>
                  </a:lnTo>
                  <a:lnTo>
                    <a:pt x="425" y="618"/>
                  </a:lnTo>
                  <a:lnTo>
                    <a:pt x="432" y="612"/>
                  </a:lnTo>
                  <a:lnTo>
                    <a:pt x="442" y="600"/>
                  </a:lnTo>
                  <a:lnTo>
                    <a:pt x="455" y="583"/>
                  </a:lnTo>
                  <a:lnTo>
                    <a:pt x="488" y="545"/>
                  </a:lnTo>
                  <a:lnTo>
                    <a:pt x="503" y="527"/>
                  </a:lnTo>
                  <a:lnTo>
                    <a:pt x="521" y="510"/>
                  </a:lnTo>
                  <a:lnTo>
                    <a:pt x="515" y="522"/>
                  </a:lnTo>
                  <a:lnTo>
                    <a:pt x="503" y="533"/>
                  </a:lnTo>
                  <a:lnTo>
                    <a:pt x="494" y="543"/>
                  </a:lnTo>
                  <a:lnTo>
                    <a:pt x="484" y="556"/>
                  </a:lnTo>
                  <a:lnTo>
                    <a:pt x="471" y="572"/>
                  </a:lnTo>
                  <a:lnTo>
                    <a:pt x="448" y="600"/>
                  </a:lnTo>
                  <a:lnTo>
                    <a:pt x="425" y="627"/>
                  </a:lnTo>
                  <a:lnTo>
                    <a:pt x="411" y="645"/>
                  </a:lnTo>
                  <a:lnTo>
                    <a:pt x="398" y="660"/>
                  </a:lnTo>
                  <a:lnTo>
                    <a:pt x="388" y="675"/>
                  </a:lnTo>
                  <a:lnTo>
                    <a:pt x="384" y="681"/>
                  </a:lnTo>
                  <a:lnTo>
                    <a:pt x="382" y="683"/>
                  </a:lnTo>
                  <a:lnTo>
                    <a:pt x="619" y="794"/>
                  </a:lnTo>
                  <a:lnTo>
                    <a:pt x="496" y="842"/>
                  </a:lnTo>
                  <a:lnTo>
                    <a:pt x="496" y="844"/>
                  </a:lnTo>
                  <a:lnTo>
                    <a:pt x="494" y="848"/>
                  </a:lnTo>
                  <a:lnTo>
                    <a:pt x="511" y="829"/>
                  </a:lnTo>
                  <a:lnTo>
                    <a:pt x="511" y="827"/>
                  </a:lnTo>
                  <a:lnTo>
                    <a:pt x="513" y="827"/>
                  </a:lnTo>
                  <a:lnTo>
                    <a:pt x="513" y="829"/>
                  </a:lnTo>
                  <a:lnTo>
                    <a:pt x="511" y="833"/>
                  </a:lnTo>
                  <a:lnTo>
                    <a:pt x="509" y="837"/>
                  </a:lnTo>
                  <a:lnTo>
                    <a:pt x="503" y="842"/>
                  </a:lnTo>
                  <a:lnTo>
                    <a:pt x="496" y="852"/>
                  </a:lnTo>
                  <a:lnTo>
                    <a:pt x="488" y="861"/>
                  </a:lnTo>
                  <a:lnTo>
                    <a:pt x="482" y="869"/>
                  </a:lnTo>
                  <a:lnTo>
                    <a:pt x="478" y="873"/>
                  </a:lnTo>
                  <a:lnTo>
                    <a:pt x="473" y="877"/>
                  </a:lnTo>
                  <a:lnTo>
                    <a:pt x="471" y="879"/>
                  </a:lnTo>
                  <a:lnTo>
                    <a:pt x="469" y="881"/>
                  </a:lnTo>
                  <a:lnTo>
                    <a:pt x="463" y="890"/>
                  </a:lnTo>
                  <a:lnTo>
                    <a:pt x="459" y="894"/>
                  </a:lnTo>
                  <a:lnTo>
                    <a:pt x="457" y="890"/>
                  </a:lnTo>
                  <a:lnTo>
                    <a:pt x="457" y="886"/>
                  </a:lnTo>
                  <a:lnTo>
                    <a:pt x="459" y="881"/>
                  </a:lnTo>
                  <a:lnTo>
                    <a:pt x="461" y="879"/>
                  </a:lnTo>
                  <a:lnTo>
                    <a:pt x="465" y="877"/>
                  </a:lnTo>
                  <a:lnTo>
                    <a:pt x="475" y="871"/>
                  </a:lnTo>
                  <a:lnTo>
                    <a:pt x="478" y="867"/>
                  </a:lnTo>
                  <a:lnTo>
                    <a:pt x="482" y="863"/>
                  </a:lnTo>
                  <a:lnTo>
                    <a:pt x="484" y="858"/>
                  </a:lnTo>
                  <a:lnTo>
                    <a:pt x="488" y="852"/>
                  </a:lnTo>
                  <a:lnTo>
                    <a:pt x="496" y="842"/>
                  </a:lnTo>
                  <a:lnTo>
                    <a:pt x="619" y="794"/>
                  </a:lnTo>
                  <a:lnTo>
                    <a:pt x="724" y="564"/>
                  </a:lnTo>
                  <a:lnTo>
                    <a:pt x="713" y="581"/>
                  </a:lnTo>
                  <a:lnTo>
                    <a:pt x="720" y="570"/>
                  </a:lnTo>
                  <a:lnTo>
                    <a:pt x="724" y="564"/>
                  </a:lnTo>
                  <a:lnTo>
                    <a:pt x="619" y="794"/>
                  </a:lnTo>
                  <a:lnTo>
                    <a:pt x="102" y="614"/>
                  </a:lnTo>
                  <a:lnTo>
                    <a:pt x="106" y="610"/>
                  </a:lnTo>
                  <a:lnTo>
                    <a:pt x="106" y="612"/>
                  </a:lnTo>
                  <a:lnTo>
                    <a:pt x="108" y="614"/>
                  </a:lnTo>
                  <a:lnTo>
                    <a:pt x="112" y="618"/>
                  </a:lnTo>
                  <a:lnTo>
                    <a:pt x="114" y="618"/>
                  </a:lnTo>
                  <a:lnTo>
                    <a:pt x="112" y="614"/>
                  </a:lnTo>
                  <a:lnTo>
                    <a:pt x="112" y="604"/>
                  </a:lnTo>
                  <a:lnTo>
                    <a:pt x="112" y="595"/>
                  </a:lnTo>
                  <a:lnTo>
                    <a:pt x="114" y="587"/>
                  </a:lnTo>
                  <a:lnTo>
                    <a:pt x="118" y="577"/>
                  </a:lnTo>
                  <a:lnTo>
                    <a:pt x="121" y="568"/>
                  </a:lnTo>
                  <a:lnTo>
                    <a:pt x="127" y="558"/>
                  </a:lnTo>
                  <a:lnTo>
                    <a:pt x="131" y="547"/>
                  </a:lnTo>
                  <a:lnTo>
                    <a:pt x="137" y="541"/>
                  </a:lnTo>
                  <a:lnTo>
                    <a:pt x="139" y="537"/>
                  </a:lnTo>
                  <a:lnTo>
                    <a:pt x="141" y="533"/>
                  </a:lnTo>
                  <a:lnTo>
                    <a:pt x="141" y="531"/>
                  </a:lnTo>
                  <a:lnTo>
                    <a:pt x="139" y="529"/>
                  </a:lnTo>
                  <a:lnTo>
                    <a:pt x="139" y="527"/>
                  </a:lnTo>
                  <a:lnTo>
                    <a:pt x="141" y="524"/>
                  </a:lnTo>
                  <a:lnTo>
                    <a:pt x="154" y="502"/>
                  </a:lnTo>
                  <a:lnTo>
                    <a:pt x="167" y="483"/>
                  </a:lnTo>
                  <a:lnTo>
                    <a:pt x="181" y="466"/>
                  </a:lnTo>
                  <a:lnTo>
                    <a:pt x="192" y="447"/>
                  </a:lnTo>
                  <a:lnTo>
                    <a:pt x="198" y="441"/>
                  </a:lnTo>
                  <a:lnTo>
                    <a:pt x="204" y="433"/>
                  </a:lnTo>
                  <a:lnTo>
                    <a:pt x="208" y="428"/>
                  </a:lnTo>
                  <a:lnTo>
                    <a:pt x="214" y="422"/>
                  </a:lnTo>
                  <a:lnTo>
                    <a:pt x="221" y="408"/>
                  </a:lnTo>
                  <a:lnTo>
                    <a:pt x="229" y="403"/>
                  </a:lnTo>
                  <a:lnTo>
                    <a:pt x="237" y="395"/>
                  </a:lnTo>
                  <a:lnTo>
                    <a:pt x="237" y="389"/>
                  </a:lnTo>
                  <a:lnTo>
                    <a:pt x="237" y="382"/>
                  </a:lnTo>
                  <a:lnTo>
                    <a:pt x="238" y="376"/>
                  </a:lnTo>
                  <a:lnTo>
                    <a:pt x="242" y="370"/>
                  </a:lnTo>
                  <a:lnTo>
                    <a:pt x="246" y="359"/>
                  </a:lnTo>
                  <a:lnTo>
                    <a:pt x="248" y="355"/>
                  </a:lnTo>
                  <a:lnTo>
                    <a:pt x="248" y="353"/>
                  </a:lnTo>
                  <a:lnTo>
                    <a:pt x="248" y="355"/>
                  </a:lnTo>
                  <a:lnTo>
                    <a:pt x="231" y="378"/>
                  </a:lnTo>
                  <a:lnTo>
                    <a:pt x="221" y="393"/>
                  </a:lnTo>
                  <a:lnTo>
                    <a:pt x="214" y="406"/>
                  </a:lnTo>
                  <a:lnTo>
                    <a:pt x="208" y="422"/>
                  </a:lnTo>
                  <a:lnTo>
                    <a:pt x="204" y="430"/>
                  </a:lnTo>
                  <a:lnTo>
                    <a:pt x="194" y="441"/>
                  </a:lnTo>
                  <a:lnTo>
                    <a:pt x="181" y="456"/>
                  </a:lnTo>
                  <a:lnTo>
                    <a:pt x="169" y="472"/>
                  </a:lnTo>
                  <a:lnTo>
                    <a:pt x="162" y="483"/>
                  </a:lnTo>
                  <a:lnTo>
                    <a:pt x="152" y="495"/>
                  </a:lnTo>
                  <a:lnTo>
                    <a:pt x="137" y="510"/>
                  </a:lnTo>
                  <a:lnTo>
                    <a:pt x="135" y="516"/>
                  </a:lnTo>
                  <a:lnTo>
                    <a:pt x="123" y="537"/>
                  </a:lnTo>
                  <a:lnTo>
                    <a:pt x="110" y="566"/>
                  </a:lnTo>
                  <a:lnTo>
                    <a:pt x="108" y="568"/>
                  </a:lnTo>
                  <a:lnTo>
                    <a:pt x="106" y="568"/>
                  </a:lnTo>
                  <a:lnTo>
                    <a:pt x="104" y="568"/>
                  </a:lnTo>
                  <a:lnTo>
                    <a:pt x="104" y="570"/>
                  </a:lnTo>
                  <a:lnTo>
                    <a:pt x="102" y="575"/>
                  </a:lnTo>
                  <a:lnTo>
                    <a:pt x="100" y="591"/>
                  </a:lnTo>
                  <a:lnTo>
                    <a:pt x="98" y="600"/>
                  </a:lnTo>
                  <a:lnTo>
                    <a:pt x="96" y="602"/>
                  </a:lnTo>
                  <a:lnTo>
                    <a:pt x="96" y="604"/>
                  </a:lnTo>
                  <a:lnTo>
                    <a:pt x="96" y="608"/>
                  </a:lnTo>
                  <a:lnTo>
                    <a:pt x="96" y="612"/>
                  </a:lnTo>
                  <a:lnTo>
                    <a:pt x="94" y="616"/>
                  </a:lnTo>
                  <a:lnTo>
                    <a:pt x="96" y="618"/>
                  </a:lnTo>
                  <a:lnTo>
                    <a:pt x="98" y="616"/>
                  </a:lnTo>
                  <a:lnTo>
                    <a:pt x="102" y="614"/>
                  </a:lnTo>
                  <a:lnTo>
                    <a:pt x="619" y="79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60000">
                  <a:schemeClr val="bg1">
                    <a:alpha val="5000"/>
                  </a:schemeClr>
                </a:gs>
              </a:gsLst>
              <a:lin ang="162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16" name="正方形/長方形 15"/>
          <p:cNvSpPr/>
          <p:nvPr/>
        </p:nvSpPr>
        <p:spPr bwMode="auto">
          <a:xfrm>
            <a:off x="0" y="1071546"/>
            <a:ext cx="9144000" cy="5786454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algn="ctr" eaLnBrk="1" latinLnBrk="0" hangingPunct="1"/>
            <a:endParaRPr kumimoji="0" lang="ja-JP" altLang="en-US"/>
          </a:p>
        </p:txBody>
      </p:sp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8581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8" name="テキスト プレースホルダ 17"/>
          <p:cNvSpPr>
            <a:spLocks noGrp="1"/>
          </p:cNvSpPr>
          <p:nvPr>
            <p:ph type="body" idx="1"/>
          </p:nvPr>
        </p:nvSpPr>
        <p:spPr>
          <a:xfrm>
            <a:off x="457200" y="1500175"/>
            <a:ext cx="8229600" cy="4625991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29" name="日付プレースホルダ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rgbClr val="080808"/>
                </a:solidFill>
              </a:defRPr>
            </a:lvl1pPr>
          </a:lstStyle>
          <a:p>
            <a:fld id="{3BD4D4FF-10BA-4CAE-8836-ABCA9447C8CF}" type="datetimeFigureOut">
              <a:rPr lang="ja-JP" altLang="en-US" smtClean="0"/>
              <a:pPr/>
              <a:t>2012/8/21</a:t>
            </a:fld>
            <a:endParaRPr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rgbClr val="080808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rgbClr val="080808"/>
                </a:solidFill>
              </a:defRPr>
            </a:lvl1pPr>
          </a:lstStyle>
          <a:p>
            <a:fld id="{9A6E9B57-8241-4210-ACD3-1124D6679099}" type="slidenum">
              <a:rPr lang="ja-JP" altLang="en-US" smtClean="0"/>
              <a:pPr/>
              <a:t>&lt;#&gt;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1" sz="4400" baseline="0">
          <a:ln w="3175">
            <a:noFill/>
            <a:prstDash val="solid"/>
          </a:ln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effectLst>
            <a:outerShdw blurRad="127000" algn="tl" rotWithShape="0">
              <a:schemeClr val="tx1">
                <a:alpha val="7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5000"/>
        <a:buFont typeface="Wingdings"/>
        <a:buChar char="p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"/>
        <a:buChar char="p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"/>
        <a:buChar char="p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65000"/>
        <a:buFont typeface="Wingdings"/>
        <a:buChar char="p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2"/>
        </a:buClr>
        <a:buSzPct val="65000"/>
        <a:buFont typeface="Wingdings"/>
        <a:buChar char="p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bg2"/>
        </a:buClr>
        <a:buSzPct val="55000"/>
        <a:buFont typeface="Wingdings"/>
        <a:buChar char="p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6"/>
        </a:buClr>
        <a:buSzPct val="55000"/>
        <a:buFont typeface="Wingdings"/>
        <a:buChar char="p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55000"/>
        <a:buFont typeface="Wingdings"/>
        <a:buChar char="p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bg2">
            <a:tint val="60000"/>
          </a:schemeClr>
        </a:buClr>
        <a:buSzPct val="55000"/>
        <a:buFont typeface="Wingdings"/>
        <a:buChar char="p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458200" cy="3123778"/>
          </a:xfrm>
        </p:spPr>
        <p:txBody>
          <a:bodyPr>
            <a:normAutofit/>
          </a:bodyPr>
          <a:lstStyle/>
          <a:p>
            <a:r>
              <a:rPr kumimoji="1" lang="en-US" altLang="ja-JP" sz="5400" dirty="0" smtClean="0"/>
              <a:t>NST</a:t>
            </a:r>
            <a:r>
              <a:rPr kumimoji="1" lang="ja-JP" altLang="en-US" sz="5400" dirty="0" smtClean="0"/>
              <a:t>勉強会</a:t>
            </a:r>
            <a:r>
              <a:rPr lang="en-US" altLang="ja-JP" sz="5400" dirty="0"/>
              <a:t/>
            </a:r>
            <a:br>
              <a:rPr lang="en-US" altLang="ja-JP" sz="5400" dirty="0"/>
            </a:br>
            <a:r>
              <a:rPr lang="ja-JP" altLang="en-US" sz="5400" dirty="0" smtClean="0"/>
              <a:t>「まだミキサー食注入に</a:t>
            </a:r>
            <a:r>
              <a:rPr lang="en-US" altLang="ja-JP" sz="5400" dirty="0" smtClean="0"/>
              <a:t/>
            </a:r>
            <a:br>
              <a:rPr lang="en-US" altLang="ja-JP" sz="5400" dirty="0" smtClean="0"/>
            </a:br>
            <a:r>
              <a:rPr lang="ja-JP" altLang="en-US" sz="5400" dirty="0" smtClean="0"/>
              <a:t>してないの？」の時代です</a:t>
            </a:r>
            <a:endParaRPr kumimoji="1" lang="ja-JP" altLang="en-US" sz="5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11560" y="4437112"/>
            <a:ext cx="7848872" cy="1752600"/>
          </a:xfrm>
        </p:spPr>
        <p:txBody>
          <a:bodyPr>
            <a:normAutofit/>
          </a:bodyPr>
          <a:lstStyle/>
          <a:p>
            <a:r>
              <a:rPr kumimoji="1" lang="ja-JP" altLang="en-US" sz="4000" dirty="0" smtClean="0"/>
              <a:t>こども医療センター外科・</a:t>
            </a:r>
            <a:r>
              <a:rPr kumimoji="1" lang="en-US" altLang="ja-JP" sz="4000" dirty="0" smtClean="0"/>
              <a:t>NST</a:t>
            </a:r>
            <a:r>
              <a:rPr kumimoji="1" lang="ja-JP" altLang="en-US" sz="4000" dirty="0" smtClean="0"/>
              <a:t>　北河徳彦</a:t>
            </a:r>
            <a:endParaRPr kumimoji="1" lang="ja-JP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胃瘻は</a:t>
            </a:r>
            <a:r>
              <a:rPr kumimoji="1" lang="en-US" altLang="ja-JP" dirty="0" smtClean="0"/>
              <a:t>MIC-KEY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14Fr</a:t>
            </a:r>
            <a:r>
              <a:rPr kumimoji="1" lang="ja-JP" altLang="en-US" dirty="0" err="1" smtClean="0"/>
              <a:t>のままで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/>
              <a:t>良いのでしょうか？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625991"/>
          </a:xfrm>
        </p:spPr>
        <p:txBody>
          <a:bodyPr/>
          <a:lstStyle/>
          <a:p>
            <a:r>
              <a:rPr kumimoji="1" lang="ja-JP" altLang="en-US" dirty="0" smtClean="0"/>
              <a:t>胃瘻ボタンは太い方がトラブルは少ないようです</a:t>
            </a:r>
            <a:endParaRPr kumimoji="1" lang="en-US" altLang="ja-JP" dirty="0" smtClean="0"/>
          </a:p>
          <a:p>
            <a:r>
              <a:rPr lang="ja-JP" altLang="en-US" dirty="0" smtClean="0"/>
              <a:t>基本的に</a:t>
            </a:r>
            <a:r>
              <a:rPr lang="en-US" altLang="ja-JP" b="1" dirty="0" smtClean="0">
                <a:solidFill>
                  <a:srgbClr val="FF0000"/>
                </a:solidFill>
              </a:rPr>
              <a:t>18Fr</a:t>
            </a:r>
            <a:r>
              <a:rPr lang="ja-JP" altLang="en-US" b="1" dirty="0" smtClean="0">
                <a:solidFill>
                  <a:srgbClr val="FF0000"/>
                </a:solidFill>
              </a:rPr>
              <a:t>以上</a:t>
            </a:r>
            <a:r>
              <a:rPr lang="ja-JP" altLang="en-US" dirty="0" smtClean="0"/>
              <a:t>にしています</a:t>
            </a:r>
            <a:endParaRPr lang="en-US" altLang="ja-JP" dirty="0" smtClean="0"/>
          </a:p>
          <a:p>
            <a:r>
              <a:rPr kumimoji="1" lang="en-US" altLang="ja-JP" dirty="0" smtClean="0"/>
              <a:t>18Fr</a:t>
            </a:r>
            <a:r>
              <a:rPr kumimoji="1" lang="ja-JP" altLang="en-US" dirty="0" smtClean="0"/>
              <a:t>にすることで、交換時に内視鏡が使えるメリットもあります</a:t>
            </a:r>
            <a:endParaRPr kumimoji="1" lang="en-US" altLang="ja-JP" dirty="0" smtClean="0"/>
          </a:p>
          <a:p>
            <a:r>
              <a:rPr lang="ja-JP" altLang="en-US" dirty="0" smtClean="0"/>
              <a:t>太くすることは簡単です。特に処置も必要なく、外来交換時に</a:t>
            </a:r>
            <a:r>
              <a:rPr lang="en-US" altLang="ja-JP" dirty="0" smtClean="0"/>
              <a:t>1</a:t>
            </a:r>
            <a:r>
              <a:rPr lang="ja-JP" altLang="en-US" dirty="0" smtClean="0"/>
              <a:t>サイズ太いものを、少しねじ込むだけです</a:t>
            </a:r>
            <a:endParaRPr kumimoji="1"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経鼻胃管から</a:t>
            </a:r>
            <a:r>
              <a:rPr kumimoji="1" lang="ja-JP" altLang="en-US" dirty="0" smtClean="0"/>
              <a:t>では無理ですか？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例えば、</a:t>
            </a:r>
            <a:r>
              <a:rPr kumimoji="1" lang="en-US" altLang="ja-JP" dirty="0" smtClean="0"/>
              <a:t>VP</a:t>
            </a:r>
            <a:r>
              <a:rPr kumimoji="1" lang="ja-JP" altLang="en-US" dirty="0" smtClean="0"/>
              <a:t>シャントが入っていて胃瘻が作れない人</a:t>
            </a:r>
            <a:endParaRPr kumimoji="1" lang="en-US" altLang="ja-JP" dirty="0" smtClean="0"/>
          </a:p>
          <a:p>
            <a:r>
              <a:rPr lang="ja-JP" altLang="en-US" dirty="0" smtClean="0"/>
              <a:t>半固形化注入は、１０</a:t>
            </a:r>
            <a:r>
              <a:rPr lang="en-US" altLang="ja-JP" dirty="0" smtClean="0"/>
              <a:t>Fr</a:t>
            </a:r>
            <a:r>
              <a:rPr lang="ja-JP" altLang="en-US" dirty="0" smtClean="0"/>
              <a:t>の</a:t>
            </a:r>
            <a:r>
              <a:rPr lang="en-US" altLang="ja-JP" dirty="0" smtClean="0"/>
              <a:t>ST</a:t>
            </a:r>
            <a:r>
              <a:rPr lang="ja-JP" altLang="en-US" dirty="0" smtClean="0"/>
              <a:t>チューブからトラブルなく継続している経験あり</a:t>
            </a:r>
            <a:endParaRPr lang="en-US" altLang="ja-JP" dirty="0" smtClean="0"/>
          </a:p>
          <a:p>
            <a:r>
              <a:rPr kumimoji="1" lang="ja-JP" altLang="en-US" dirty="0" smtClean="0"/>
              <a:t>ミキサー食でも粘度を下げれば可能か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腸瘻からは無理ですか？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3705275"/>
          </a:xfrm>
        </p:spPr>
        <p:txBody>
          <a:bodyPr/>
          <a:lstStyle/>
          <a:p>
            <a:r>
              <a:rPr kumimoji="1" lang="ja-JP" altLang="en-US" dirty="0" smtClean="0"/>
              <a:t>理論的にはお勧めできません</a:t>
            </a:r>
            <a:endParaRPr kumimoji="1" lang="en-US" altLang="ja-JP" dirty="0" smtClean="0"/>
          </a:p>
          <a:p>
            <a:r>
              <a:rPr lang="ja-JP" altLang="en-US" dirty="0" smtClean="0"/>
              <a:t>一度に大量の固形物を入れる大きさが、小腸にはありません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デメリットは何ですか？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カテーテルの弁が壊れやすい</a:t>
            </a:r>
            <a:endParaRPr kumimoji="1" lang="en-US" altLang="ja-JP" dirty="0" smtClean="0"/>
          </a:p>
          <a:p>
            <a:r>
              <a:rPr kumimoji="1" lang="ja-JP" altLang="en-US" dirty="0" smtClean="0"/>
              <a:t>保険が効いていたラコールやエンシュアの分、出費が増える</a:t>
            </a:r>
            <a:endParaRPr kumimoji="1" lang="en-US" altLang="ja-JP" dirty="0" smtClean="0"/>
          </a:p>
          <a:p>
            <a:r>
              <a:rPr lang="ja-JP" altLang="en-US" dirty="0" smtClean="0"/>
              <a:t>いちいちミキサーにかける手間</a:t>
            </a:r>
            <a:endParaRPr lang="en-US" altLang="ja-JP" dirty="0" smtClean="0"/>
          </a:p>
          <a:p>
            <a:r>
              <a:rPr kumimoji="1" lang="ja-JP" altLang="en-US" dirty="0" smtClean="0"/>
              <a:t>学校では今のところ、対応していない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4" name="Picture 4" descr="胃瘻ボタ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653136"/>
            <a:ext cx="2520280" cy="1890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85818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介護者にはどのようにして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/>
              <a:t>導入してもらえば良いのでしょうか？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555576"/>
            <a:ext cx="9252520" cy="5257800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外来</a:t>
            </a:r>
            <a:r>
              <a:rPr lang="ja-JP" altLang="en-US" dirty="0" smtClean="0"/>
              <a:t>で胃瘻管理中の患者さん</a:t>
            </a:r>
            <a:endParaRPr lang="en-US" altLang="ja-JP" dirty="0" smtClean="0"/>
          </a:p>
          <a:p>
            <a:pPr lvl="1"/>
            <a:r>
              <a:rPr kumimoji="1" lang="ja-JP" altLang="en-US" dirty="0"/>
              <a:t>胃瘻交換時</a:t>
            </a:r>
            <a:r>
              <a:rPr kumimoji="1" lang="ja-JP" altLang="en-US" dirty="0" smtClean="0"/>
              <a:t>にミキサー食のことに触れてみる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興味がありそうなら、さらに進む</a:t>
            </a:r>
            <a:endParaRPr kumimoji="1" lang="en-US" altLang="ja-JP" dirty="0" smtClean="0"/>
          </a:p>
          <a:p>
            <a:pPr lvl="1"/>
            <a:r>
              <a:rPr lang="ja-JP" altLang="en-US" b="1" dirty="0" smtClean="0">
                <a:solidFill>
                  <a:srgbClr val="FF0000"/>
                </a:solidFill>
              </a:rPr>
              <a:t>ミキサー食講習会</a:t>
            </a:r>
            <a:r>
              <a:rPr lang="ja-JP" altLang="en-US" dirty="0" smtClean="0"/>
              <a:t>を企画し</a:t>
            </a:r>
            <a:r>
              <a:rPr lang="ja-JP" altLang="en-US" dirty="0"/>
              <a:t>て</a:t>
            </a:r>
            <a:r>
              <a:rPr lang="ja-JP" altLang="en-US" dirty="0" smtClean="0"/>
              <a:t>います</a:t>
            </a:r>
            <a:endParaRPr lang="en-US" altLang="ja-JP" dirty="0" smtClean="0"/>
          </a:p>
          <a:p>
            <a:pPr lvl="2"/>
            <a:r>
              <a:rPr kumimoji="1" lang="ja-JP" altLang="en-US" dirty="0"/>
              <a:t>年</a:t>
            </a:r>
            <a:r>
              <a:rPr kumimoji="1" lang="ja-JP" altLang="en-US" dirty="0" smtClean="0"/>
              <a:t>に３～４回開催、初回は本年</a:t>
            </a:r>
            <a:r>
              <a:rPr kumimoji="1" lang="en-US" altLang="ja-JP" dirty="0" smtClean="0"/>
              <a:t>7/7</a:t>
            </a:r>
            <a:r>
              <a:rPr kumimoji="1" lang="ja-JP" altLang="en-US" dirty="0" smtClean="0"/>
              <a:t>を予定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医師、看護師、管理栄養士が講師</a:t>
            </a:r>
            <a:endParaRPr lang="en-US" altLang="ja-JP" dirty="0" smtClean="0"/>
          </a:p>
          <a:p>
            <a:pPr lvl="2"/>
            <a:r>
              <a:rPr kumimoji="1" lang="ja-JP" altLang="en-US" dirty="0"/>
              <a:t>既に導入</a:t>
            </a:r>
            <a:r>
              <a:rPr kumimoji="1" lang="ja-JP" altLang="en-US" dirty="0" smtClean="0"/>
              <a:t>した患者さんの介護者にもノウハウを教えていただく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実習</a:t>
            </a:r>
            <a:r>
              <a:rPr lang="ja-JP" altLang="en-US" dirty="0" smtClean="0"/>
              <a:t>あり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今の問題点は何ですか？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556793"/>
            <a:ext cx="9144000" cy="5328591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学校がまだ対応していない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他県では可能な所もあり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これから話しあっていく予定です</a:t>
            </a:r>
            <a:endParaRPr kumimoji="1" lang="en-US" altLang="ja-JP" dirty="0" smtClean="0"/>
          </a:p>
          <a:p>
            <a:pPr lvl="1"/>
            <a:endParaRPr lang="en-US" altLang="ja-JP" dirty="0" smtClean="0"/>
          </a:p>
          <a:p>
            <a:r>
              <a:rPr lang="ja-JP" altLang="en-US" dirty="0" smtClean="0"/>
              <a:t>じゃあ学校では？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液体のまま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液体の胃内での固形化</a:t>
            </a:r>
            <a:endParaRPr lang="en-US" altLang="ja-JP" dirty="0" smtClean="0"/>
          </a:p>
          <a:p>
            <a:pPr lvl="2"/>
            <a:r>
              <a:rPr kumimoji="1" lang="ja-JP" altLang="en-US" dirty="0" smtClean="0"/>
              <a:t>固形化剤（</a:t>
            </a:r>
            <a:r>
              <a:rPr kumimoji="1" lang="en-US" altLang="ja-JP" dirty="0" smtClean="0"/>
              <a:t>REFP-1</a:t>
            </a:r>
            <a:r>
              <a:rPr kumimoji="1" lang="ja-JP" altLang="en-US" dirty="0" err="1" smtClean="0"/>
              <a:t>や</a:t>
            </a:r>
            <a:r>
              <a:rPr lang="ja-JP" altLang="en-US" dirty="0" err="1" smtClean="0"/>
              <a:t>リフラ</a:t>
            </a:r>
            <a:r>
              <a:rPr lang="ja-JP" altLang="en-US" dirty="0" smtClean="0"/>
              <a:t>ノン</a:t>
            </a:r>
            <a:r>
              <a:rPr kumimoji="1" lang="ja-JP" altLang="en-US" dirty="0" smtClean="0"/>
              <a:t>）を先に注入し、ラコールやエンシュアを後から入れて固める</a:t>
            </a:r>
            <a:endParaRPr kumimoji="1" lang="en-US" altLang="ja-JP" dirty="0" smtClean="0"/>
          </a:p>
          <a:p>
            <a:pPr lvl="2"/>
            <a:r>
              <a:rPr lang="en-US" altLang="ja-JP" dirty="0" smtClean="0"/>
              <a:t>REFP-1</a:t>
            </a:r>
            <a:r>
              <a:rPr lang="ja-JP" altLang="en-US" dirty="0" smtClean="0"/>
              <a:t>の場合はカルシウム添加のために牛乳を加える</a:t>
            </a:r>
            <a:endParaRPr kumimoji="1"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144016"/>
            <a:ext cx="8820472" cy="126876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ミキサー食注入と、栄養剤の半固形化注入の違いは何でしょうか？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u="sng" dirty="0" smtClean="0"/>
              <a:t>普通の食事</a:t>
            </a:r>
            <a:r>
              <a:rPr kumimoji="1" lang="ja-JP" altLang="en-US" dirty="0" smtClean="0"/>
              <a:t>をミキサーに</a:t>
            </a:r>
            <a:endParaRPr kumimoji="1" lang="en-US" altLang="ja-JP" dirty="0" smtClean="0"/>
          </a:p>
          <a:p>
            <a:pPr>
              <a:buNone/>
            </a:pPr>
            <a:r>
              <a:rPr kumimoji="1" lang="ja-JP" altLang="en-US" dirty="0" smtClean="0"/>
              <a:t>かけて、ペースト状にした</a:t>
            </a:r>
            <a:endParaRPr kumimoji="1" lang="en-US" altLang="ja-JP" dirty="0" smtClean="0"/>
          </a:p>
          <a:p>
            <a:pPr>
              <a:buNone/>
            </a:pPr>
            <a:r>
              <a:rPr kumimoji="1" lang="ja-JP" altLang="en-US" dirty="0" smtClean="0"/>
              <a:t>ものを、胃瘻から</a:t>
            </a:r>
            <a:endParaRPr kumimoji="1" lang="en-US" altLang="ja-JP" dirty="0" smtClean="0"/>
          </a:p>
          <a:p>
            <a:pPr>
              <a:buNone/>
            </a:pPr>
            <a:r>
              <a:rPr kumimoji="1" lang="ja-JP" altLang="en-US" dirty="0" smtClean="0"/>
              <a:t>注入する方法</a:t>
            </a:r>
            <a:endParaRPr kumimoji="1" lang="en-US" altLang="ja-JP" dirty="0" smtClean="0"/>
          </a:p>
          <a:p>
            <a:pPr>
              <a:buNone/>
            </a:pPr>
            <a:endParaRPr lang="en-US" altLang="ja-JP" dirty="0"/>
          </a:p>
          <a:p>
            <a:r>
              <a:rPr kumimoji="1" lang="ja-JP" altLang="en-US" dirty="0" smtClean="0"/>
              <a:t>⇔半固形化栄養剤の注入：ラコールなどの栄養剤を</a:t>
            </a:r>
            <a:endParaRPr kumimoji="1" lang="en-US" altLang="ja-JP" dirty="0" smtClean="0"/>
          </a:p>
          <a:p>
            <a:pPr>
              <a:buNone/>
            </a:pPr>
            <a:r>
              <a:rPr kumimoji="1" lang="ja-JP" altLang="en-US" dirty="0" smtClean="0"/>
              <a:t>トロミパーフェクトなどで</a:t>
            </a:r>
            <a:endParaRPr kumimoji="1" lang="en-US" altLang="ja-JP" dirty="0" smtClean="0"/>
          </a:p>
          <a:p>
            <a:pPr>
              <a:buNone/>
            </a:pPr>
            <a:r>
              <a:rPr kumimoji="1" lang="ja-JP" altLang="en-US" dirty="0" smtClean="0"/>
              <a:t>固めて、胃瘻から</a:t>
            </a:r>
            <a:endParaRPr kumimoji="1" lang="en-US" altLang="ja-JP" dirty="0" smtClean="0"/>
          </a:p>
          <a:p>
            <a:pPr>
              <a:buNone/>
            </a:pPr>
            <a:r>
              <a:rPr kumimoji="1" lang="ja-JP" altLang="en-US" dirty="0" smtClean="0"/>
              <a:t>注入する方法</a:t>
            </a:r>
            <a:endParaRPr kumimoji="1" lang="ja-JP" altLang="en-US" dirty="0"/>
          </a:p>
        </p:txBody>
      </p:sp>
      <p:pic>
        <p:nvPicPr>
          <p:cNvPr id="4" name="Picture 4" descr="固形化見本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5013176"/>
            <a:ext cx="4466456" cy="1487924"/>
          </a:xfrm>
          <a:prstGeom prst="rect">
            <a:avLst/>
          </a:prstGeom>
          <a:noFill/>
        </p:spPr>
      </p:pic>
      <p:pic>
        <p:nvPicPr>
          <p:cNvPr id="9218" name="Picture 2" descr="ハンバーグ･ミキサー食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916832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50912" y="-1734"/>
            <a:ext cx="8229600" cy="1342502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ミキサー食注入は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何がメリットなのでしょうか？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2420888"/>
            <a:ext cx="8064896" cy="3096344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kumimoji="1" lang="ja-JP" altLang="en-US" sz="4400" dirty="0" smtClean="0"/>
              <a:t>栄養の内容が良い</a:t>
            </a:r>
            <a:endParaRPr kumimoji="1" lang="en-US" altLang="ja-JP" sz="4400" dirty="0" smtClean="0"/>
          </a:p>
          <a:p>
            <a:pPr marL="514350" indent="-514350">
              <a:buAutoNum type="arabicPeriod"/>
            </a:pPr>
            <a:r>
              <a:rPr lang="ja-JP" altLang="en-US" sz="4400" dirty="0" smtClean="0"/>
              <a:t>短時間で注入できる</a:t>
            </a:r>
            <a:endParaRPr lang="en-US" altLang="ja-JP" sz="4400" dirty="0" smtClean="0"/>
          </a:p>
          <a:p>
            <a:pPr marL="514350" indent="-514350">
              <a:buAutoNum type="arabicPeriod"/>
            </a:pPr>
            <a:r>
              <a:rPr lang="ja-JP" altLang="en-US" sz="4400" dirty="0" smtClean="0"/>
              <a:t>消化管ホルモンも生理的に出る</a:t>
            </a:r>
            <a:endParaRPr lang="en-US" altLang="ja-JP" sz="4400" dirty="0" smtClean="0"/>
          </a:p>
          <a:p>
            <a:pPr marL="514350" indent="-514350">
              <a:buAutoNum type="arabicPeriod"/>
            </a:pPr>
            <a:r>
              <a:rPr kumimoji="1" lang="ja-JP" altLang="en-US" sz="4400" dirty="0" smtClean="0"/>
              <a:t>その他のメリット</a:t>
            </a:r>
            <a:endParaRPr kumimoji="1" lang="en-US" altLang="ja-JP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6552" y="70274"/>
            <a:ext cx="9144000" cy="1126478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ミキサー食</a:t>
            </a:r>
            <a:r>
              <a:rPr lang="ja-JP" altLang="en-US" dirty="0" smtClean="0"/>
              <a:t>と半固形化した栄養剤</a:t>
            </a:r>
            <a:r>
              <a:rPr lang="ja-JP" altLang="en-US" dirty="0" smtClean="0"/>
              <a:t>は</a:t>
            </a:r>
            <a:r>
              <a:rPr lang="ja-JP" altLang="en-US" dirty="0" smtClean="0"/>
              <a:t>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どちら</a:t>
            </a:r>
            <a:r>
              <a:rPr lang="ja-JP" altLang="en-US" dirty="0" smtClean="0"/>
              <a:t>が良い栄養なのでしょうか？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4525963"/>
          </a:xfrm>
        </p:spPr>
        <p:txBody>
          <a:bodyPr>
            <a:noAutofit/>
          </a:bodyPr>
          <a:lstStyle/>
          <a:p>
            <a:pPr marL="914400" lvl="1" indent="-514350">
              <a:buAutoNum type="arabicPeriod"/>
            </a:pPr>
            <a:r>
              <a:rPr lang="ja-JP" altLang="en-US" sz="3200" dirty="0" smtClean="0"/>
              <a:t>普通の食事に勝るものは無い</a:t>
            </a:r>
            <a:endParaRPr lang="en-US" altLang="ja-JP" sz="3200" dirty="0" smtClean="0"/>
          </a:p>
          <a:p>
            <a:pPr marL="914400" lvl="1" indent="-514350">
              <a:buAutoNum type="arabicPeriod"/>
            </a:pPr>
            <a:r>
              <a:rPr lang="ja-JP" altLang="en-US" sz="3200" dirty="0" smtClean="0"/>
              <a:t>経腸</a:t>
            </a:r>
            <a:r>
              <a:rPr lang="ja-JP" altLang="en-US" sz="3200" dirty="0" smtClean="0"/>
              <a:t>栄養剤は</a:t>
            </a:r>
            <a:r>
              <a:rPr lang="ja-JP" altLang="en-US" sz="3200" dirty="0" smtClean="0"/>
              <a:t>必要と思われるものを</a:t>
            </a:r>
            <a:r>
              <a:rPr lang="ja-JP" altLang="en-US" sz="3200" dirty="0" smtClean="0">
                <a:solidFill>
                  <a:srgbClr val="FF0000"/>
                </a:solidFill>
              </a:rPr>
              <a:t>「足し算」</a:t>
            </a:r>
            <a:r>
              <a:rPr lang="ja-JP" altLang="en-US" sz="3200" dirty="0" smtClean="0"/>
              <a:t>しただけのもの</a:t>
            </a:r>
            <a:endParaRPr lang="en-US" altLang="ja-JP" sz="3200" dirty="0" smtClean="0"/>
          </a:p>
          <a:p>
            <a:pPr marL="1314450" lvl="2" indent="-514350">
              <a:buNone/>
            </a:pPr>
            <a:r>
              <a:rPr lang="ja-JP" altLang="en-US" sz="3200" dirty="0" smtClean="0"/>
              <a:t>　→成分に明記されない、いろいろな栄養素もたくさんあるはず</a:t>
            </a:r>
            <a:endParaRPr lang="en-US" altLang="ja-JP" sz="3200" dirty="0" smtClean="0"/>
          </a:p>
          <a:p>
            <a:pPr marL="914400" lvl="1" indent="-514350">
              <a:buAutoNum type="arabicPeriod"/>
            </a:pPr>
            <a:r>
              <a:rPr lang="ja-JP" altLang="en-US" sz="3200" dirty="0" smtClean="0"/>
              <a:t>実際、ミキサー食注入を始めてから「皮膚が良くなった」「体重が増えた」などの感想が多い</a:t>
            </a:r>
            <a:endParaRPr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50894"/>
            <a:ext cx="8892480" cy="1289874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ミキサー食注入は、どうして短時間で注入して良いのでしょうか？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5357825"/>
          </a:xfrm>
        </p:spPr>
        <p:txBody>
          <a:bodyPr>
            <a:noAutofit/>
          </a:bodyPr>
          <a:lstStyle/>
          <a:p>
            <a:pPr marL="914400" lvl="1" indent="-514350">
              <a:buAutoNum type="arabicPeriod"/>
            </a:pPr>
            <a:r>
              <a:rPr lang="ja-JP" altLang="en-US" dirty="0" smtClean="0"/>
              <a:t>これはラコールなどの半固形化と原理は同じ</a:t>
            </a:r>
            <a:endParaRPr lang="en-US" altLang="ja-JP" dirty="0" smtClean="0"/>
          </a:p>
          <a:p>
            <a:pPr marL="914400" lvl="1" indent="-514350">
              <a:buAutoNum type="arabicPeriod"/>
            </a:pPr>
            <a:r>
              <a:rPr lang="ja-JP" altLang="en-US" dirty="0" smtClean="0"/>
              <a:t>液体を速く注入すると、一気に小腸まで流れてしまい、</a:t>
            </a:r>
            <a:r>
              <a:rPr lang="ja-JP" altLang="en-US" dirty="0" smtClean="0">
                <a:solidFill>
                  <a:srgbClr val="FF0000"/>
                </a:solidFill>
              </a:rPr>
              <a:t>下痢・ダンピング症候群</a:t>
            </a:r>
            <a:r>
              <a:rPr lang="ja-JP" altLang="en-US" dirty="0" smtClean="0"/>
              <a:t>などをおこす。</a:t>
            </a:r>
            <a:endParaRPr lang="en-US" altLang="ja-JP" dirty="0" smtClean="0"/>
          </a:p>
          <a:p>
            <a:pPr marL="1314450" lvl="2" indent="-514350">
              <a:buNone/>
            </a:pPr>
            <a:r>
              <a:rPr lang="ja-JP" altLang="en-US" sz="2800" dirty="0" smtClean="0"/>
              <a:t>　　→通常</a:t>
            </a:r>
            <a:r>
              <a:rPr lang="en-US" altLang="ja-JP" sz="2800" dirty="0" smtClean="0"/>
              <a:t>1</a:t>
            </a:r>
            <a:r>
              <a:rPr lang="ja-JP" altLang="en-US" sz="2800" dirty="0" smtClean="0"/>
              <a:t>時間くらいかけなければいけない</a:t>
            </a:r>
            <a:endParaRPr lang="en-US" altLang="ja-JP" sz="2800" dirty="0" smtClean="0"/>
          </a:p>
          <a:p>
            <a:pPr marL="914400" lvl="1" indent="-514350">
              <a:buAutoNum type="arabicPeriod"/>
            </a:pPr>
            <a:r>
              <a:rPr kumimoji="1" lang="ja-JP" altLang="en-US" dirty="0" smtClean="0"/>
              <a:t>ところが固形化することによってこれらの心配がないため、</a:t>
            </a:r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分程度で一気に入れることが可能</a:t>
            </a:r>
            <a:endParaRPr kumimoji="1" lang="en-US" altLang="ja-JP" dirty="0" smtClean="0"/>
          </a:p>
          <a:p>
            <a:pPr marL="914400" lvl="1" indent="-514350">
              <a:buAutoNum type="arabicPeriod"/>
            </a:pPr>
            <a:r>
              <a:rPr kumimoji="1" lang="ja-JP" altLang="en-US" dirty="0" smtClean="0"/>
              <a:t>健常人が、例えばハンバーガー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個を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分くらいで食べても問題ないですよね？</a:t>
            </a:r>
            <a:endParaRPr kumimoji="1" lang="en-US" altLang="ja-JP" dirty="0" smtClean="0"/>
          </a:p>
          <a:p>
            <a:pPr marL="914400" lvl="1" indent="-514350">
              <a:buAutoNum type="arabicPeriod"/>
            </a:pPr>
            <a:r>
              <a:rPr kumimoji="1" lang="ja-JP" altLang="en-US" dirty="0" smtClean="0"/>
              <a:t>患者・介護者双方にとって大きなメリット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76200" y="2133600"/>
          <a:ext cx="8915400" cy="4224338"/>
        </p:xfrm>
        <a:graphic>
          <a:graphicData uri="http://schemas.openxmlformats.org/presentationml/2006/ole">
            <p:oleObj spid="_x0000_s2050" name="Image" r:id="rId4" imgW="4432551" imgH="2100610" progId="Photoshop.Image.5">
              <p:embed/>
            </p:oleObj>
          </a:graphicData>
        </a:graphic>
      </p:graphicFrame>
      <p:sp>
        <p:nvSpPr>
          <p:cNvPr id="3" name="タイトル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820472" cy="229026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ミキサー食や半固形だと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/>
              <a:t>胃から出にくいのではないですか？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>
                <a:solidFill>
                  <a:schemeClr val="accent1">
                    <a:lumMod val="75000"/>
                  </a:schemeClr>
                </a:solidFill>
              </a:rPr>
              <a:t>やっぱり液体の方が良いのでは？</a:t>
            </a:r>
            <a:endParaRPr kumimoji="1" lang="ja-JP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85800" y="6172200"/>
            <a:ext cx="6181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800" b="1" dirty="0">
                <a:solidFill>
                  <a:srgbClr val="FF0000"/>
                </a:solidFill>
                <a:latin typeface="HGP明朝E" pitchFamily="18" charset="-128"/>
                <a:ea typeface="HGP明朝E" pitchFamily="18" charset="-128"/>
              </a:rPr>
              <a:t>固形物は蠕動に乗る。液体は乗らない。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715404" cy="785818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ミキサー食注入のメリットは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他にもあるのでしょうか？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kumimoji="1" lang="ja-JP" altLang="en-US" dirty="0" smtClean="0"/>
              <a:t>家族と一緒に食事を楽しむことができる</a:t>
            </a:r>
            <a:endParaRPr kumimoji="1" lang="en-US" altLang="ja-JP" dirty="0" smtClean="0"/>
          </a:p>
          <a:p>
            <a:pPr marL="914400" lvl="1" indent="-514350">
              <a:buAutoNum type="arabicPeriod"/>
            </a:pPr>
            <a:r>
              <a:rPr lang="ja-JP" altLang="en-US" dirty="0" smtClean="0"/>
              <a:t>食べ物の匂い</a:t>
            </a:r>
            <a:r>
              <a:rPr lang="ja-JP" altLang="en-US" dirty="0"/>
              <a:t>も</a:t>
            </a:r>
            <a:r>
              <a:rPr lang="ja-JP" altLang="en-US" dirty="0" smtClean="0"/>
              <a:t>する</a:t>
            </a:r>
            <a:endParaRPr lang="en-US" altLang="ja-JP" dirty="0" smtClean="0"/>
          </a:p>
          <a:p>
            <a:pPr marL="914400" lvl="1" indent="-514350">
              <a:buAutoNum type="arabicPeriod"/>
            </a:pPr>
            <a:r>
              <a:rPr kumimoji="1" lang="ja-JP" altLang="en-US" dirty="0"/>
              <a:t>家族と同じもの</a:t>
            </a:r>
            <a:r>
              <a:rPr kumimoji="1" lang="ja-JP" altLang="en-US" dirty="0" smtClean="0"/>
              <a:t>を食べているという、本人と家族双方の満足感</a:t>
            </a:r>
            <a:endParaRPr kumimoji="1" lang="en-US" altLang="ja-JP" dirty="0" smtClean="0"/>
          </a:p>
        </p:txBody>
      </p:sp>
      <p:pic>
        <p:nvPicPr>
          <p:cNvPr id="4" name="Picture 11" descr="欧米の朝食はハンバーグやステーキ">
            <a:hlinkClick r:id="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1900" y="4191000"/>
            <a:ext cx="1600200" cy="1600200"/>
          </a:xfrm>
          <a:prstGeom prst="rect">
            <a:avLst/>
          </a:prstGeom>
          <a:noFill/>
        </p:spPr>
      </p:pic>
      <p:pic>
        <p:nvPicPr>
          <p:cNvPr id="5" name="Picture 13" descr="朝食はオムレツで（食べ物）">
            <a:hlinkClick r:id="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191000"/>
            <a:ext cx="1600200" cy="1600200"/>
          </a:xfrm>
          <a:prstGeom prst="rect">
            <a:avLst/>
          </a:prstGeom>
          <a:noFill/>
        </p:spPr>
      </p:pic>
      <p:pic>
        <p:nvPicPr>
          <p:cNvPr id="6" name="Picture 15" descr="パン、ブレッド、バターロール">
            <a:hlinkClick r:id="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4267200"/>
            <a:ext cx="16002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-27384"/>
            <a:ext cx="8229600" cy="1558526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誰にでもミキサー食注入は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/>
              <a:t>できるのでしょうか？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2060848"/>
            <a:ext cx="8676456" cy="4320479"/>
          </a:xfrm>
        </p:spPr>
        <p:txBody>
          <a:bodyPr>
            <a:normAutofit/>
          </a:bodyPr>
          <a:lstStyle/>
          <a:p>
            <a:r>
              <a:rPr lang="ja-JP" altLang="en-US" sz="4400" dirty="0" smtClean="0"/>
              <a:t>胃瘻が造設されている</a:t>
            </a:r>
            <a:r>
              <a:rPr lang="en-US" altLang="ja-JP" sz="4400" dirty="0" smtClean="0"/>
              <a:t>	</a:t>
            </a:r>
          </a:p>
          <a:p>
            <a:r>
              <a:rPr lang="ja-JP" altLang="en-US" sz="4400" dirty="0" smtClean="0"/>
              <a:t>一定以上の体格</a:t>
            </a:r>
            <a:endParaRPr lang="en-US" altLang="ja-JP" sz="4400" dirty="0" smtClean="0"/>
          </a:p>
          <a:p>
            <a:r>
              <a:rPr lang="ja-JP" altLang="en-US" sz="4400" dirty="0" smtClean="0"/>
              <a:t>介護者が導入に積極的</a:t>
            </a:r>
            <a:endParaRPr lang="en-US" altLang="ja-JP" sz="4400" dirty="0" smtClean="0"/>
          </a:p>
          <a:p>
            <a:pPr lvl="1"/>
            <a:r>
              <a:rPr lang="ja-JP" altLang="en-US" sz="4400" dirty="0" smtClean="0"/>
              <a:t>経済的、時間的問題</a:t>
            </a:r>
            <a:endParaRPr lang="en-US" altLang="ja-JP" sz="4400" dirty="0"/>
          </a:p>
          <a:p>
            <a:endParaRPr lang="en-US" altLang="ja-JP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小さな子でもできますか？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概ね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歳、体重</a:t>
            </a:r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ｋｇ</a:t>
            </a:r>
            <a:r>
              <a:rPr lang="ja-JP" altLang="en-US" dirty="0" smtClean="0"/>
              <a:t>くらいを目安にしています</a:t>
            </a:r>
            <a:endParaRPr lang="en-US" altLang="ja-JP" dirty="0" smtClean="0"/>
          </a:p>
          <a:p>
            <a:r>
              <a:rPr kumimoji="1" lang="ja-JP" altLang="en-US" dirty="0" smtClean="0"/>
              <a:t>ミルクから離乳食に移行できる、胃の成長が必要なのかも？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松風">
  <a:themeElements>
    <a:clrScheme name="松風">
      <a:dk1>
        <a:sysClr val="windowText" lastClr="000000"/>
      </a:dk1>
      <a:lt1>
        <a:sysClr val="window" lastClr="FFFFFF"/>
      </a:lt1>
      <a:dk2>
        <a:srgbClr val="0F2305"/>
      </a:dk2>
      <a:lt2>
        <a:srgbClr val="7DAA50"/>
      </a:lt2>
      <a:accent1>
        <a:srgbClr val="B94B2D"/>
      </a:accent1>
      <a:accent2>
        <a:srgbClr val="B95F91"/>
      </a:accent2>
      <a:accent3>
        <a:srgbClr val="C8AF3C"/>
      </a:accent3>
      <a:accent4>
        <a:srgbClr val="3C643C"/>
      </a:accent4>
      <a:accent5>
        <a:srgbClr val="8264AA"/>
      </a:accent5>
      <a:accent6>
        <a:srgbClr val="D29B46"/>
      </a:accent6>
      <a:hlink>
        <a:srgbClr val="0000FE"/>
      </a:hlink>
      <a:folHlink>
        <a:srgbClr val="800080"/>
      </a:folHlink>
    </a:clrScheme>
    <a:fontScheme name="松風">
      <a:majorFont>
        <a:latin typeface="Gill Sans MT"/>
        <a:ea typeface=""/>
        <a:cs typeface=""/>
        <a:font script="Jpan" typeface="HGゴシックE"/>
        <a:font script="Hang" typeface="HY헤드라인 M"/>
        <a:font script="Hans" typeface="方正姚体"/>
        <a:font script="Hant" typeface="標楷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olas"/>
        <a:ea typeface=""/>
        <a:cs typeface=""/>
        <a:font script="Jpan" typeface="HGゴシックE"/>
        <a:font script="Hang" typeface="맑은 고딕"/>
        <a:font script="Hans" typeface="宋体"/>
        <a:font script="Hant" typeface="新細明體"/>
        <a:font script="Arab" typeface="Tahoma"/>
        <a:font script="Hebr" typeface="Tahoma"/>
        <a:font script="Thai" typeface="Dillen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松風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38000"/>
                <a:lum val="92000"/>
              </a:schemeClr>
            </a:gs>
            <a:gs pos="20000">
              <a:schemeClr val="phClr">
                <a:sat val="44000"/>
                <a:lum val="80000"/>
              </a:schemeClr>
            </a:gs>
            <a:gs pos="100000">
              <a:schemeClr val="phClr">
                <a:sat val="56000"/>
                <a:lum val="54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</a:blipFill>
      </a:fillStyleLst>
      <a:lnStyleLst>
        <a:ln w="6350" cap="flat" cmpd="sng" algn="ctr">
          <a:solidFill>
            <a:schemeClr val="phClr">
              <a:alpha val="100000"/>
            </a:schemeClr>
          </a:solidFill>
          <a:prstDash val="solid"/>
        </a:ln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28575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50800" dir="5400000" algn="tl">
              <a:srgbClr val="000000">
                <a:alpha val="65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>
            <a:bevelT w="304800" h="44450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50800" dist="50800" dir="5400000" algn="tl" rotWithShape="0">
              <a:srgbClr val="000000">
                <a:alpha val="65000"/>
              </a:srgbClr>
            </a:outerShdw>
          </a:effectLst>
          <a:scene3d>
            <a:camera prst="orthographicFront"/>
            <a:lightRig rig="soft" dir="t">
              <a:rot lat="0" lon="0" rev="17100000"/>
            </a:lightRig>
          </a:scene3d>
          <a:sp3d>
            <a:bevelT w="165100" h="254000"/>
            <a:bevelB w="165100" h="2540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40000"/>
              </a:schemeClr>
            </a:gs>
            <a:gs pos="53000">
              <a:schemeClr val="phClr">
                <a:shade val="50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2">
            <a:duotone>
              <a:schemeClr val="phClr">
                <a:shade val="27000"/>
                <a:satMod val="160000"/>
              </a:schemeClr>
              <a:schemeClr val="phClr">
                <a:tint val="95000"/>
                <a:satMod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Wind in the Pines</Template>
  <TotalTime>1446</TotalTime>
  <Words>598</Words>
  <Application>Microsoft Office PowerPoint</Application>
  <PresentationFormat>画面に合わせる (4:3)</PresentationFormat>
  <Paragraphs>94</Paragraphs>
  <Slides>15</Slides>
  <Notes>15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7" baseType="lpstr">
      <vt:lpstr>松風</vt:lpstr>
      <vt:lpstr>Image</vt:lpstr>
      <vt:lpstr>NST勉強会 「まだミキサー食注入に してないの？」の時代です</vt:lpstr>
      <vt:lpstr>ミキサー食注入と、栄養剤の半固形化注入の違いは何でしょうか？</vt:lpstr>
      <vt:lpstr>ミキサー食注入は 何がメリットなのでしょうか？</vt:lpstr>
      <vt:lpstr>ミキサー食と半固形化した栄養剤は、 どちらが良い栄養なのでしょうか？</vt:lpstr>
      <vt:lpstr>ミキサー食注入は、どうして短時間で注入して良いのでしょうか？</vt:lpstr>
      <vt:lpstr>ミキサー食や半固形だと 胃から出にくいのではないですか？ やっぱり液体の方が良いのでは？</vt:lpstr>
      <vt:lpstr>ミキサー食注入のメリットは 他にもあるのでしょうか？</vt:lpstr>
      <vt:lpstr>誰にでもミキサー食注入は できるのでしょうか？</vt:lpstr>
      <vt:lpstr>小さな子でもできますか？</vt:lpstr>
      <vt:lpstr>胃瘻はMIC-KEYの14Frのままで 良いのでしょうか？</vt:lpstr>
      <vt:lpstr>経鼻胃管からでは無理ですか？</vt:lpstr>
      <vt:lpstr>腸瘻からは無理ですか？</vt:lpstr>
      <vt:lpstr>デメリットは何ですか？</vt:lpstr>
      <vt:lpstr>介護者にはどのようにして 導入してもらえば良いのでしょうか？</vt:lpstr>
      <vt:lpstr>今の問題点は何ですか？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NST勉強会 「まだミキサー食注入にしてないの？」の時代です</dc:title>
  <dc:creator>KITAGAWA</dc:creator>
  <cp:lastModifiedBy>KITAGAWA</cp:lastModifiedBy>
  <cp:revision>14</cp:revision>
  <dcterms:created xsi:type="dcterms:W3CDTF">2012-06-08T01:13:47Z</dcterms:created>
  <dcterms:modified xsi:type="dcterms:W3CDTF">2012-08-21T10:02:17Z</dcterms:modified>
</cp:coreProperties>
</file>